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1.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57"/>
  </p:notesMasterIdLst>
  <p:handoutMasterIdLst>
    <p:handoutMasterId r:id="rId58"/>
  </p:handoutMasterIdLst>
  <p:sldIdLst>
    <p:sldId id="256" r:id="rId5"/>
    <p:sldId id="257" r:id="rId6"/>
    <p:sldId id="258" r:id="rId7"/>
    <p:sldId id="264" r:id="rId8"/>
    <p:sldId id="288" r:id="rId9"/>
    <p:sldId id="290" r:id="rId10"/>
    <p:sldId id="342" r:id="rId11"/>
    <p:sldId id="294" r:id="rId12"/>
    <p:sldId id="291" r:id="rId13"/>
    <p:sldId id="292" r:id="rId14"/>
    <p:sldId id="296" r:id="rId15"/>
    <p:sldId id="295" r:id="rId16"/>
    <p:sldId id="343" r:id="rId17"/>
    <p:sldId id="297" r:id="rId18"/>
    <p:sldId id="344" r:id="rId19"/>
    <p:sldId id="299" r:id="rId20"/>
    <p:sldId id="302" r:id="rId21"/>
    <p:sldId id="303" r:id="rId22"/>
    <p:sldId id="325" r:id="rId23"/>
    <p:sldId id="305" r:id="rId24"/>
    <p:sldId id="306" r:id="rId25"/>
    <p:sldId id="304" r:id="rId26"/>
    <p:sldId id="338" r:id="rId27"/>
    <p:sldId id="335" r:id="rId28"/>
    <p:sldId id="340" r:id="rId29"/>
    <p:sldId id="336" r:id="rId30"/>
    <p:sldId id="337" r:id="rId31"/>
    <p:sldId id="267" r:id="rId32"/>
    <p:sldId id="279" r:id="rId33"/>
    <p:sldId id="317" r:id="rId34"/>
    <p:sldId id="316" r:id="rId35"/>
    <p:sldId id="318" r:id="rId36"/>
    <p:sldId id="320" r:id="rId37"/>
    <p:sldId id="269" r:id="rId38"/>
    <p:sldId id="308" r:id="rId39"/>
    <p:sldId id="309" r:id="rId40"/>
    <p:sldId id="323" r:id="rId41"/>
    <p:sldId id="345" r:id="rId42"/>
    <p:sldId id="311" r:id="rId43"/>
    <p:sldId id="312" r:id="rId44"/>
    <p:sldId id="313" r:id="rId45"/>
    <p:sldId id="324" r:id="rId46"/>
    <p:sldId id="326" r:id="rId47"/>
    <p:sldId id="328" r:id="rId48"/>
    <p:sldId id="339" r:id="rId49"/>
    <p:sldId id="329" r:id="rId50"/>
    <p:sldId id="314" r:id="rId51"/>
    <p:sldId id="319" r:id="rId52"/>
    <p:sldId id="330" r:id="rId53"/>
    <p:sldId id="260" r:id="rId54"/>
    <p:sldId id="261" r:id="rId55"/>
    <p:sldId id="26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BBE88CA-60B1-41F9-9D82-E2AD85DAA7FD}">
          <p14:sldIdLst>
            <p14:sldId id="256"/>
            <p14:sldId id="257"/>
          </p14:sldIdLst>
        </p14:section>
        <p14:section name="UI Architecture" id="{793EE561-E5FF-4217-8E3A-238BF11A0D68}">
          <p14:sldIdLst>
            <p14:sldId id="258"/>
            <p14:sldId id="264"/>
            <p14:sldId id="288"/>
            <p14:sldId id="290"/>
            <p14:sldId id="342"/>
            <p14:sldId id="294"/>
            <p14:sldId id="291"/>
            <p14:sldId id="292"/>
            <p14:sldId id="296"/>
            <p14:sldId id="295"/>
            <p14:sldId id="343"/>
            <p14:sldId id="297"/>
            <p14:sldId id="344"/>
            <p14:sldId id="299"/>
            <p14:sldId id="302"/>
            <p14:sldId id="303"/>
          </p14:sldIdLst>
        </p14:section>
        <p14:section name="PCF Files" id="{9B96B8BD-CC41-4292-864F-EB222BCC9224}">
          <p14:sldIdLst>
            <p14:sldId id="325"/>
            <p14:sldId id="305"/>
            <p14:sldId id="306"/>
            <p14:sldId id="304"/>
            <p14:sldId id="338"/>
            <p14:sldId id="335"/>
            <p14:sldId id="340"/>
            <p14:sldId id="336"/>
            <p14:sldId id="337"/>
          </p14:sldIdLst>
        </p14:section>
        <p14:section name="Create Open PCF" id="{57B370E0-F919-46FA-A41A-5613976ECA63}">
          <p14:sldIdLst>
            <p14:sldId id="267"/>
            <p14:sldId id="279"/>
            <p14:sldId id="317"/>
            <p14:sldId id="316"/>
            <p14:sldId id="318"/>
            <p14:sldId id="320"/>
          </p14:sldIdLst>
        </p14:section>
        <p14:section name="Modify PCF" id="{5AFA67E8-8D2A-4982-9BF4-1DDB2530253F}">
          <p14:sldIdLst>
            <p14:sldId id="269"/>
            <p14:sldId id="308"/>
            <p14:sldId id="309"/>
            <p14:sldId id="323"/>
            <p14:sldId id="345"/>
            <p14:sldId id="311"/>
            <p14:sldId id="312"/>
            <p14:sldId id="313"/>
            <p14:sldId id="324"/>
            <p14:sldId id="326"/>
            <p14:sldId id="328"/>
            <p14:sldId id="339"/>
            <p14:sldId id="329"/>
            <p14:sldId id="314"/>
          </p14:sldIdLst>
        </p14:section>
        <p14:section name="Deploy PCFs" id="{9E560069-01E4-4373-A26B-87E6C323E8CA}">
          <p14:sldIdLst>
            <p14:sldId id="319"/>
            <p14:sldId id="330"/>
          </p14:sldIdLst>
        </p14:section>
        <p14:section name="Review" id="{CD3E2942-0691-4B15-B842-079311E6BD2A}">
          <p14:sldIdLst>
            <p14:sldId id="260"/>
            <p14:sldId id="261"/>
            <p14:sldId id="262"/>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15:clr>
            <a:srgbClr val="A4A3A4"/>
          </p15:clr>
        </p15:guide>
        <p15:guide id="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th Luersen" initials="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76112" autoAdjust="0"/>
  </p:normalViewPr>
  <p:slideViewPr>
    <p:cSldViewPr showGuides="1">
      <p:cViewPr varScale="1">
        <p:scale>
          <a:sx n="88" d="100"/>
          <a:sy n="88" d="100"/>
        </p:scale>
        <p:origin x="2256" y="78"/>
      </p:cViewPr>
      <p:guideLst>
        <p:guide orient="horz"/>
        <p:guide/>
      </p:guideLst>
    </p:cSldViewPr>
  </p:slideViewPr>
  <p:notesTextViewPr>
    <p:cViewPr>
      <p:scale>
        <a:sx n="125" d="100"/>
        <a:sy n="125" d="100"/>
      </p:scale>
      <p:origin x="0" y="0"/>
    </p:cViewPr>
  </p:notesTextViewPr>
  <p:sorterViewPr>
    <p:cViewPr>
      <p:scale>
        <a:sx n="100" d="100"/>
        <a:sy n="100" d="100"/>
      </p:scale>
      <p:origin x="0" y="0"/>
    </p:cViewPr>
  </p:sorterViewPr>
  <p:notesViewPr>
    <p:cSldViewPr showGuides="1">
      <p:cViewPr varScale="1">
        <p:scale>
          <a:sx n="85" d="100"/>
          <a:sy n="85" d="100"/>
        </p:scale>
        <p:origin x="-3786" y="-96"/>
      </p:cViewPr>
      <p:guideLst>
        <p:guide orient="horz"/>
        <p:guide/>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066C20-3576-4916-8E9D-BC69ED52E4A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2C55E1CF-CCAC-46EF-8D0E-2EDAD418D206}">
      <dgm:prSet phldrT="[Text]" custT="1"/>
      <dgm:spPr>
        <a:effectLst>
          <a:outerShdw blurRad="50800" dist="38100" dir="2700000" algn="tl" rotWithShape="0">
            <a:prstClr val="black">
              <a:alpha val="40000"/>
            </a:prstClr>
          </a:outerShdw>
        </a:effectLst>
      </dgm:spPr>
      <dgm:t>
        <a:bodyPr/>
        <a:lstStyle/>
        <a:p>
          <a:r>
            <a:rPr lang="en-US" sz="1800" b="1" dirty="0" smtClean="0"/>
            <a:t>PCF Element</a:t>
          </a:r>
          <a:endParaRPr lang="en-US" sz="1800" b="1" dirty="0"/>
        </a:p>
      </dgm:t>
    </dgm:pt>
    <dgm:pt modelId="{AC9F8FB9-089B-460D-92D5-920DFC070288}" type="parTrans" cxnId="{88C36308-B5D8-4198-B6D7-2F9158D04554}">
      <dgm:prSet/>
      <dgm:spPr/>
      <dgm:t>
        <a:bodyPr/>
        <a:lstStyle/>
        <a:p>
          <a:endParaRPr lang="en-US"/>
        </a:p>
      </dgm:t>
    </dgm:pt>
    <dgm:pt modelId="{4D0CC657-DFC3-4D89-93C6-DA7CD0F15A3D}" type="sibTrans" cxnId="{88C36308-B5D8-4198-B6D7-2F9158D04554}">
      <dgm:prSet/>
      <dgm:spPr/>
      <dgm:t>
        <a:bodyPr/>
        <a:lstStyle/>
        <a:p>
          <a:endParaRPr lang="en-US"/>
        </a:p>
      </dgm:t>
    </dgm:pt>
    <dgm:pt modelId="{629F5F60-A8D3-4A25-ACC5-9E30CE3EAD46}">
      <dgm:prSet phldrT="[Text]" custT="1"/>
      <dgm:spPr>
        <a:effectLst>
          <a:outerShdw blurRad="50800" dist="38100" dir="2700000" algn="tl" rotWithShape="0">
            <a:prstClr val="black">
              <a:alpha val="40000"/>
            </a:prstClr>
          </a:outerShdw>
        </a:effectLst>
      </dgm:spPr>
      <dgm:t>
        <a:bodyPr/>
        <a:lstStyle/>
        <a:p>
          <a:r>
            <a:rPr lang="en-US" sz="1800" b="1" dirty="0" smtClean="0"/>
            <a:t>Atomic Widget</a:t>
          </a:r>
          <a:endParaRPr lang="en-US" sz="1800" b="1" dirty="0"/>
        </a:p>
      </dgm:t>
    </dgm:pt>
    <dgm:pt modelId="{9949CA80-56CE-484F-A03A-DC195E028504}" type="parTrans" cxnId="{F5F263F7-9E94-4FCD-A571-7108313BEECE}">
      <dgm:prSet/>
      <dgm:spPr>
        <a:effectLst>
          <a:outerShdw blurRad="50800" dist="38100" dir="2700000" algn="tl" rotWithShape="0">
            <a:prstClr val="black">
              <a:alpha val="40000"/>
            </a:prstClr>
          </a:outerShdw>
        </a:effectLst>
      </dgm:spPr>
      <dgm:t>
        <a:bodyPr/>
        <a:lstStyle/>
        <a:p>
          <a:endParaRPr lang="en-US" sz="1800" b="1"/>
        </a:p>
      </dgm:t>
    </dgm:pt>
    <dgm:pt modelId="{EAE44BF8-3AB7-4E88-A47A-F67E979FA14B}" type="sibTrans" cxnId="{F5F263F7-9E94-4FCD-A571-7108313BEECE}">
      <dgm:prSet/>
      <dgm:spPr/>
      <dgm:t>
        <a:bodyPr/>
        <a:lstStyle/>
        <a:p>
          <a:endParaRPr lang="en-US"/>
        </a:p>
      </dgm:t>
    </dgm:pt>
    <dgm:pt modelId="{94196AD6-7792-4848-82A4-B1B8285D485D}">
      <dgm:prSet phldrT="[Text]" custT="1"/>
      <dgm:spPr>
        <a:effectLst>
          <a:outerShdw blurRad="50800" dist="38100" dir="2700000" algn="tl" rotWithShape="0">
            <a:prstClr val="black">
              <a:alpha val="40000"/>
            </a:prstClr>
          </a:outerShdw>
        </a:effectLst>
      </dgm:spPr>
      <dgm:t>
        <a:bodyPr/>
        <a:lstStyle/>
        <a:p>
          <a:r>
            <a:rPr lang="en-US" sz="1800" b="1" dirty="0" smtClean="0"/>
            <a:t>Input</a:t>
          </a:r>
          <a:endParaRPr lang="en-US" sz="1800" b="1" dirty="0"/>
        </a:p>
      </dgm:t>
    </dgm:pt>
    <dgm:pt modelId="{B106AF01-00B0-43EA-9368-76717A268D05}" type="parTrans" cxnId="{C12042C9-8423-49C0-AC10-D8E2AD162BF4}">
      <dgm:prSet/>
      <dgm:spPr>
        <a:effectLst>
          <a:outerShdw blurRad="50800" dist="38100" dir="2700000" algn="tl" rotWithShape="0">
            <a:prstClr val="black">
              <a:alpha val="40000"/>
            </a:prstClr>
          </a:outerShdw>
        </a:effectLst>
      </dgm:spPr>
      <dgm:t>
        <a:bodyPr/>
        <a:lstStyle/>
        <a:p>
          <a:endParaRPr lang="en-US" sz="1800" b="1"/>
        </a:p>
      </dgm:t>
    </dgm:pt>
    <dgm:pt modelId="{6DC32365-72DC-454D-B347-D9EFF8E9451E}" type="sibTrans" cxnId="{C12042C9-8423-49C0-AC10-D8E2AD162BF4}">
      <dgm:prSet/>
      <dgm:spPr/>
      <dgm:t>
        <a:bodyPr/>
        <a:lstStyle/>
        <a:p>
          <a:endParaRPr lang="en-US"/>
        </a:p>
      </dgm:t>
    </dgm:pt>
    <dgm:pt modelId="{62CEEB79-837C-476F-8C93-8161B300D840}">
      <dgm:prSet phldrT="[Text]" custT="1"/>
      <dgm:spPr>
        <a:effectLst>
          <a:outerShdw blurRad="50800" dist="38100" dir="2700000" algn="tl" rotWithShape="0">
            <a:prstClr val="black">
              <a:alpha val="40000"/>
            </a:prstClr>
          </a:outerShdw>
        </a:effectLst>
      </dgm:spPr>
      <dgm:t>
        <a:bodyPr/>
        <a:lstStyle/>
        <a:p>
          <a:r>
            <a:rPr lang="en-US" sz="1800" b="1" dirty="0" smtClean="0"/>
            <a:t>Container Widget</a:t>
          </a:r>
          <a:endParaRPr lang="en-US" sz="1800" b="1" dirty="0"/>
        </a:p>
      </dgm:t>
    </dgm:pt>
    <dgm:pt modelId="{B73FC9C3-7257-4811-9F13-E28CADCAC543}" type="parTrans" cxnId="{069711EC-2BCD-4E20-AB59-24BCE32078DE}">
      <dgm:prSet/>
      <dgm:spPr>
        <a:effectLst>
          <a:outerShdw blurRad="50800" dist="38100" dir="2700000" algn="tl" rotWithShape="0">
            <a:prstClr val="black">
              <a:alpha val="40000"/>
            </a:prstClr>
          </a:outerShdw>
        </a:effectLst>
      </dgm:spPr>
      <dgm:t>
        <a:bodyPr/>
        <a:lstStyle/>
        <a:p>
          <a:endParaRPr lang="en-US" sz="1800" b="1"/>
        </a:p>
      </dgm:t>
    </dgm:pt>
    <dgm:pt modelId="{EA1647ED-7FAF-471E-9282-28AFC19A8538}" type="sibTrans" cxnId="{069711EC-2BCD-4E20-AB59-24BCE32078DE}">
      <dgm:prSet/>
      <dgm:spPr/>
      <dgm:t>
        <a:bodyPr/>
        <a:lstStyle/>
        <a:p>
          <a:endParaRPr lang="en-US"/>
        </a:p>
      </dgm:t>
    </dgm:pt>
    <dgm:pt modelId="{30206A90-E6F0-4861-9572-016EB32E1300}">
      <dgm:prSet phldrT="[Text]" custT="1"/>
      <dgm:spPr>
        <a:effectLst>
          <a:outerShdw blurRad="50800" dist="38100" dir="2700000" algn="tl" rotWithShape="0">
            <a:prstClr val="black">
              <a:alpha val="40000"/>
            </a:prstClr>
          </a:outerShdw>
        </a:effectLst>
      </dgm:spPr>
      <dgm:t>
        <a:bodyPr/>
        <a:lstStyle/>
        <a:p>
          <a:r>
            <a:rPr lang="en-US" sz="1800" b="1" dirty="0" smtClean="0"/>
            <a:t>Cell</a:t>
          </a:r>
          <a:endParaRPr lang="en-US" sz="1800" b="1" dirty="0"/>
        </a:p>
      </dgm:t>
    </dgm:pt>
    <dgm:pt modelId="{27E02DD2-4769-4143-85C3-21526EB237C8}" type="parTrans" cxnId="{196881EE-8703-4879-A544-E99B201A2882}">
      <dgm:prSet/>
      <dgm:spPr>
        <a:effectLst>
          <a:outerShdw blurRad="50800" dist="38100" dir="2700000" algn="tl" rotWithShape="0">
            <a:prstClr val="black">
              <a:alpha val="40000"/>
            </a:prstClr>
          </a:outerShdw>
        </a:effectLst>
      </dgm:spPr>
      <dgm:t>
        <a:bodyPr/>
        <a:lstStyle/>
        <a:p>
          <a:endParaRPr lang="en-US" sz="1800" b="1"/>
        </a:p>
      </dgm:t>
    </dgm:pt>
    <dgm:pt modelId="{FDD52AE1-3C49-4E55-B57C-95E007D64A4F}" type="sibTrans" cxnId="{196881EE-8703-4879-A544-E99B201A2882}">
      <dgm:prSet/>
      <dgm:spPr/>
      <dgm:t>
        <a:bodyPr/>
        <a:lstStyle/>
        <a:p>
          <a:endParaRPr lang="en-US"/>
        </a:p>
      </dgm:t>
    </dgm:pt>
    <dgm:pt modelId="{0E34E3DC-9BC1-4563-B93F-E7318D11ABBD}">
      <dgm:prSet phldrT="[Text]" custT="1"/>
      <dgm:spPr>
        <a:effectLst>
          <a:outerShdw blurRad="50800" dist="38100" dir="2700000" algn="tl" rotWithShape="0">
            <a:prstClr val="black">
              <a:alpha val="40000"/>
            </a:prstClr>
          </a:outerShdw>
        </a:effectLst>
      </dgm:spPr>
      <dgm:t>
        <a:bodyPr/>
        <a:lstStyle/>
        <a:p>
          <a:r>
            <a:rPr lang="en-US" sz="1800" b="1" dirty="0" smtClean="0"/>
            <a:t>Button</a:t>
          </a:r>
          <a:endParaRPr lang="en-US" sz="1800" b="1" dirty="0"/>
        </a:p>
      </dgm:t>
    </dgm:pt>
    <dgm:pt modelId="{236AA371-8C78-4F73-8362-D3558C5B590D}" type="parTrans" cxnId="{2016E10F-C4E7-4995-A239-A1E2FBD89C51}">
      <dgm:prSet/>
      <dgm:spPr>
        <a:effectLst>
          <a:outerShdw blurRad="50800" dist="38100" dir="2700000" algn="tl" rotWithShape="0">
            <a:prstClr val="black">
              <a:alpha val="40000"/>
            </a:prstClr>
          </a:outerShdw>
        </a:effectLst>
      </dgm:spPr>
      <dgm:t>
        <a:bodyPr/>
        <a:lstStyle/>
        <a:p>
          <a:endParaRPr lang="en-US" sz="1800" b="1"/>
        </a:p>
      </dgm:t>
    </dgm:pt>
    <dgm:pt modelId="{C7EC8D80-45E7-4C2F-91DD-9DAA5E749DC2}" type="sibTrans" cxnId="{2016E10F-C4E7-4995-A239-A1E2FBD89C51}">
      <dgm:prSet/>
      <dgm:spPr/>
      <dgm:t>
        <a:bodyPr/>
        <a:lstStyle/>
        <a:p>
          <a:endParaRPr lang="en-US"/>
        </a:p>
      </dgm:t>
    </dgm:pt>
    <dgm:pt modelId="{0B3E6D60-CC06-4A1B-BEF5-8054543EDD90}">
      <dgm:prSet phldrT="[Text]" custT="1"/>
      <dgm:spPr>
        <a:effectLst>
          <a:outerShdw blurRad="50800" dist="38100" dir="2700000" algn="tl" rotWithShape="0">
            <a:prstClr val="black">
              <a:alpha val="40000"/>
            </a:prstClr>
          </a:outerShdw>
        </a:effectLst>
      </dgm:spPr>
      <dgm:t>
        <a:bodyPr/>
        <a:lstStyle/>
        <a:p>
          <a:r>
            <a:rPr lang="en-US" sz="1800" b="1" smtClean="0"/>
            <a:t>Widget</a:t>
          </a:r>
          <a:endParaRPr lang="en-US" sz="1800" b="1" dirty="0"/>
        </a:p>
      </dgm:t>
    </dgm:pt>
    <dgm:pt modelId="{EC5CF53D-5F07-44A1-84B7-55576853F2A1}" type="parTrans" cxnId="{BDEB31FE-7481-4791-8531-15D39F835446}">
      <dgm:prSet/>
      <dgm:spPr>
        <a:effectLst>
          <a:outerShdw blurRad="50800" dist="38100" dir="2700000" algn="tl" rotWithShape="0">
            <a:prstClr val="black">
              <a:alpha val="40000"/>
            </a:prstClr>
          </a:outerShdw>
        </a:effectLst>
      </dgm:spPr>
      <dgm:t>
        <a:bodyPr/>
        <a:lstStyle/>
        <a:p>
          <a:endParaRPr lang="en-US" sz="1800" b="1"/>
        </a:p>
      </dgm:t>
    </dgm:pt>
    <dgm:pt modelId="{22613F31-A312-49F8-A5A5-F9AFD127B2D7}" type="sibTrans" cxnId="{BDEB31FE-7481-4791-8531-15D39F835446}">
      <dgm:prSet/>
      <dgm:spPr/>
      <dgm:t>
        <a:bodyPr/>
        <a:lstStyle/>
        <a:p>
          <a:endParaRPr lang="en-US"/>
        </a:p>
      </dgm:t>
    </dgm:pt>
    <dgm:pt modelId="{196A914A-1625-409B-BA89-6748385E6F15}">
      <dgm:prSet phldrT="[Text]" custT="1"/>
      <dgm:spPr>
        <a:effectLst>
          <a:outerShdw blurRad="50800" dist="38100" dir="2700000" algn="tl" rotWithShape="0">
            <a:prstClr val="black">
              <a:alpha val="40000"/>
            </a:prstClr>
          </a:outerShdw>
        </a:effectLst>
      </dgm:spPr>
      <dgm:t>
        <a:bodyPr/>
        <a:lstStyle/>
        <a:p>
          <a:r>
            <a:rPr lang="en-US" sz="1800" b="1" dirty="0" smtClean="0"/>
            <a:t>Screen</a:t>
          </a:r>
          <a:endParaRPr lang="en-US" sz="1800" b="1" dirty="0"/>
        </a:p>
      </dgm:t>
    </dgm:pt>
    <dgm:pt modelId="{358F2E75-72C8-46CC-915A-0A9FB6B7EF63}" type="parTrans" cxnId="{FBA85CB7-EA57-457C-BAC1-80EB53544A11}">
      <dgm:prSet/>
      <dgm:spPr>
        <a:effectLst>
          <a:outerShdw blurRad="50800" dist="38100" dir="2700000" algn="tl" rotWithShape="0">
            <a:prstClr val="black">
              <a:alpha val="40000"/>
            </a:prstClr>
          </a:outerShdw>
        </a:effectLst>
      </dgm:spPr>
      <dgm:t>
        <a:bodyPr/>
        <a:lstStyle/>
        <a:p>
          <a:endParaRPr lang="en-US" sz="1800" b="1"/>
        </a:p>
      </dgm:t>
    </dgm:pt>
    <dgm:pt modelId="{024A4CEE-0033-43FB-AB3F-DC6078B62636}" type="sibTrans" cxnId="{FBA85CB7-EA57-457C-BAC1-80EB53544A11}">
      <dgm:prSet/>
      <dgm:spPr/>
      <dgm:t>
        <a:bodyPr/>
        <a:lstStyle/>
        <a:p>
          <a:endParaRPr lang="en-US"/>
        </a:p>
      </dgm:t>
    </dgm:pt>
    <dgm:pt modelId="{9DDA8810-0C52-4604-8AB0-CC1465E09559}">
      <dgm:prSet custT="1"/>
      <dgm:spPr>
        <a:effectLst>
          <a:outerShdw blurRad="50800" dist="38100" dir="2700000" algn="tl" rotWithShape="0">
            <a:prstClr val="black">
              <a:alpha val="40000"/>
            </a:prstClr>
          </a:outerShdw>
        </a:effectLst>
      </dgm:spPr>
      <dgm:t>
        <a:bodyPr/>
        <a:lstStyle/>
        <a:p>
          <a:r>
            <a:rPr lang="en-US" sz="1800" b="1" dirty="0" smtClean="0"/>
            <a:t>Input Set</a:t>
          </a:r>
          <a:endParaRPr lang="en-US" sz="1800" b="1" dirty="0"/>
        </a:p>
      </dgm:t>
    </dgm:pt>
    <dgm:pt modelId="{FCA39C49-EEC5-4C9F-AE9D-5EDB19F9CA75}" type="parTrans" cxnId="{82633877-287B-4359-9F88-2624E5F16F14}">
      <dgm:prSet/>
      <dgm:spPr>
        <a:effectLst>
          <a:outerShdw blurRad="50800" dist="38100" dir="2700000" algn="tl" rotWithShape="0">
            <a:prstClr val="black">
              <a:alpha val="40000"/>
            </a:prstClr>
          </a:outerShdw>
        </a:effectLst>
      </dgm:spPr>
      <dgm:t>
        <a:bodyPr/>
        <a:lstStyle/>
        <a:p>
          <a:endParaRPr lang="en-US" sz="1800" b="1"/>
        </a:p>
      </dgm:t>
    </dgm:pt>
    <dgm:pt modelId="{D8888742-009F-47F7-96C4-2063BDD8A179}" type="sibTrans" cxnId="{82633877-287B-4359-9F88-2624E5F16F14}">
      <dgm:prSet/>
      <dgm:spPr/>
      <dgm:t>
        <a:bodyPr/>
        <a:lstStyle/>
        <a:p>
          <a:endParaRPr lang="en-US"/>
        </a:p>
      </dgm:t>
    </dgm:pt>
    <dgm:pt modelId="{DE65EB12-C346-48C1-A70B-95154BECFBD5}">
      <dgm:prSet custT="1"/>
      <dgm:spPr>
        <a:effectLst>
          <a:outerShdw blurRad="50800" dist="38100" dir="2700000" algn="tl" rotWithShape="0">
            <a:prstClr val="black">
              <a:alpha val="40000"/>
            </a:prstClr>
          </a:outerShdw>
        </a:effectLst>
      </dgm:spPr>
      <dgm:t>
        <a:bodyPr/>
        <a:lstStyle/>
        <a:p>
          <a:r>
            <a:rPr lang="en-US" sz="1800" b="1" dirty="0" smtClean="0"/>
            <a:t>Card View Panel</a:t>
          </a:r>
          <a:endParaRPr lang="en-US" sz="1800" b="1" dirty="0"/>
        </a:p>
      </dgm:t>
    </dgm:pt>
    <dgm:pt modelId="{16626CB8-B674-42EA-A205-E5D6AA7F80EB}" type="parTrans" cxnId="{2D3F3B70-6475-4332-9FAC-3E3784DED6BA}">
      <dgm:prSet/>
      <dgm:spPr>
        <a:effectLst>
          <a:outerShdw blurRad="50800" dist="38100" dir="2700000" algn="tl" rotWithShape="0">
            <a:prstClr val="black">
              <a:alpha val="40000"/>
            </a:prstClr>
          </a:outerShdw>
        </a:effectLst>
      </dgm:spPr>
      <dgm:t>
        <a:bodyPr/>
        <a:lstStyle/>
        <a:p>
          <a:endParaRPr lang="en-US" sz="1800" b="1"/>
        </a:p>
      </dgm:t>
    </dgm:pt>
    <dgm:pt modelId="{DD4FE605-FF5B-4294-9B7F-2B4A0B9060E7}" type="sibTrans" cxnId="{2D3F3B70-6475-4332-9FAC-3E3784DED6BA}">
      <dgm:prSet/>
      <dgm:spPr/>
      <dgm:t>
        <a:bodyPr/>
        <a:lstStyle/>
        <a:p>
          <a:endParaRPr lang="en-US"/>
        </a:p>
      </dgm:t>
    </dgm:pt>
    <dgm:pt modelId="{EA5C63AC-46CF-4CAE-A6AC-CDE5875A802F}">
      <dgm:prSet custT="1"/>
      <dgm:spPr>
        <a:effectLst>
          <a:outerShdw blurRad="50800" dist="38100" dir="2700000" algn="tl" rotWithShape="0">
            <a:prstClr val="black">
              <a:alpha val="40000"/>
            </a:prstClr>
          </a:outerShdw>
        </a:effectLst>
      </dgm:spPr>
      <dgm:t>
        <a:bodyPr/>
        <a:lstStyle/>
        <a:p>
          <a:r>
            <a:rPr lang="en-US" sz="1800" b="1" dirty="0" smtClean="0"/>
            <a:t>Detail View Panel</a:t>
          </a:r>
          <a:endParaRPr lang="en-US" sz="1800" b="1" dirty="0"/>
        </a:p>
      </dgm:t>
    </dgm:pt>
    <dgm:pt modelId="{2873857B-D72D-4277-910A-5AC221384BC3}" type="parTrans" cxnId="{1822B109-56CB-488E-81A0-35D4E98A41B4}">
      <dgm:prSet/>
      <dgm:spPr>
        <a:effectLst>
          <a:outerShdw blurRad="50800" dist="38100" dir="2700000" algn="tl" rotWithShape="0">
            <a:prstClr val="black">
              <a:alpha val="40000"/>
            </a:prstClr>
          </a:outerShdw>
        </a:effectLst>
      </dgm:spPr>
      <dgm:t>
        <a:bodyPr/>
        <a:lstStyle/>
        <a:p>
          <a:endParaRPr lang="en-US" sz="1800" b="1"/>
        </a:p>
      </dgm:t>
    </dgm:pt>
    <dgm:pt modelId="{A8906C46-44A1-4F10-8D72-FBF92AC7735E}" type="sibTrans" cxnId="{1822B109-56CB-488E-81A0-35D4E98A41B4}">
      <dgm:prSet/>
      <dgm:spPr/>
      <dgm:t>
        <a:bodyPr/>
        <a:lstStyle/>
        <a:p>
          <a:endParaRPr lang="en-US"/>
        </a:p>
      </dgm:t>
    </dgm:pt>
    <dgm:pt modelId="{3CF2EFA2-C04A-4286-BD70-A5C7AF6188B0}">
      <dgm:prSet custT="1"/>
      <dgm:spPr>
        <a:effectLst>
          <a:outerShdw blurRad="50800" dist="38100" dir="2700000" algn="tl" rotWithShape="0">
            <a:prstClr val="black">
              <a:alpha val="40000"/>
            </a:prstClr>
          </a:outerShdw>
        </a:effectLst>
      </dgm:spPr>
      <dgm:t>
        <a:bodyPr/>
        <a:lstStyle/>
        <a:p>
          <a:r>
            <a:rPr lang="en-US" sz="1800" b="1" dirty="0" smtClean="0"/>
            <a:t>List Detail Panel</a:t>
          </a:r>
          <a:endParaRPr lang="en-US" sz="1800" b="1" dirty="0"/>
        </a:p>
      </dgm:t>
    </dgm:pt>
    <dgm:pt modelId="{5DBCA6B1-189C-4F78-9F77-E2AF6B4D5E80}" type="parTrans" cxnId="{404AE72C-9CC9-4EE9-A5D7-88E492D90B3D}">
      <dgm:prSet/>
      <dgm:spPr>
        <a:effectLst>
          <a:outerShdw blurRad="50800" dist="38100" dir="2700000" algn="tl" rotWithShape="0">
            <a:prstClr val="black">
              <a:alpha val="40000"/>
            </a:prstClr>
          </a:outerShdw>
        </a:effectLst>
      </dgm:spPr>
      <dgm:t>
        <a:bodyPr/>
        <a:lstStyle/>
        <a:p>
          <a:endParaRPr lang="en-US" sz="1800" b="1"/>
        </a:p>
      </dgm:t>
    </dgm:pt>
    <dgm:pt modelId="{62D3080C-00A1-47D8-AE4D-077D6DBA82D3}" type="sibTrans" cxnId="{404AE72C-9CC9-4EE9-A5D7-88E492D90B3D}">
      <dgm:prSet/>
      <dgm:spPr/>
      <dgm:t>
        <a:bodyPr/>
        <a:lstStyle/>
        <a:p>
          <a:endParaRPr lang="en-US"/>
        </a:p>
      </dgm:t>
    </dgm:pt>
    <dgm:pt modelId="{715BE523-20F7-4829-8BD2-440E8375ED43}">
      <dgm:prSet custT="1"/>
      <dgm:spPr>
        <a:effectLst>
          <a:outerShdw blurRad="50800" dist="38100" dir="2700000" algn="tl" rotWithShape="0">
            <a:prstClr val="black">
              <a:alpha val="40000"/>
            </a:prstClr>
          </a:outerShdw>
        </a:effectLst>
      </dgm:spPr>
      <dgm:t>
        <a:bodyPr/>
        <a:lstStyle/>
        <a:p>
          <a:r>
            <a:rPr lang="en-US" sz="1800" b="1" dirty="0" smtClean="0"/>
            <a:t>List View Panel</a:t>
          </a:r>
          <a:endParaRPr lang="en-US" sz="1800" b="1" dirty="0"/>
        </a:p>
      </dgm:t>
    </dgm:pt>
    <dgm:pt modelId="{52F23CEA-D25E-47A7-91FE-DAB81B5CEED9}" type="parTrans" cxnId="{E843C46E-DFB3-4DA7-923A-521933C64F21}">
      <dgm:prSet/>
      <dgm:spPr>
        <a:effectLst>
          <a:outerShdw blurRad="50800" dist="38100" dir="2700000" algn="tl" rotWithShape="0">
            <a:prstClr val="black">
              <a:alpha val="40000"/>
            </a:prstClr>
          </a:outerShdw>
        </a:effectLst>
      </dgm:spPr>
      <dgm:t>
        <a:bodyPr/>
        <a:lstStyle/>
        <a:p>
          <a:endParaRPr lang="en-US" sz="1800" b="1"/>
        </a:p>
      </dgm:t>
    </dgm:pt>
    <dgm:pt modelId="{5A3CBA17-7A20-435F-B6FB-A36D043272CC}" type="sibTrans" cxnId="{E843C46E-DFB3-4DA7-923A-521933C64F21}">
      <dgm:prSet/>
      <dgm:spPr/>
      <dgm:t>
        <a:bodyPr/>
        <a:lstStyle/>
        <a:p>
          <a:endParaRPr lang="en-US"/>
        </a:p>
      </dgm:t>
    </dgm:pt>
    <dgm:pt modelId="{05F11920-2E27-4B25-9859-49E513981AAB}">
      <dgm:prSet custT="1"/>
      <dgm:spPr>
        <a:effectLst>
          <a:outerShdw blurRad="50800" dist="38100" dir="2700000" algn="tl" rotWithShape="0">
            <a:prstClr val="black">
              <a:alpha val="40000"/>
            </a:prstClr>
          </a:outerShdw>
        </a:effectLst>
      </dgm:spPr>
      <dgm:t>
        <a:bodyPr/>
        <a:lstStyle/>
        <a:p>
          <a:r>
            <a:rPr lang="en-US" sz="1800" b="1" dirty="0"/>
            <a:t>Location</a:t>
          </a:r>
        </a:p>
      </dgm:t>
    </dgm:pt>
    <dgm:pt modelId="{89E2AAD8-761E-4BCA-A52A-9E76B10F9A28}" type="parTrans" cxnId="{FB48BD2C-DF41-475B-AE25-8447DD366669}">
      <dgm:prSet/>
      <dgm:spPr>
        <a:effectLst>
          <a:outerShdw blurRad="50800" dist="38100" dir="2700000" algn="tl" rotWithShape="0">
            <a:prstClr val="black">
              <a:alpha val="40000"/>
            </a:prstClr>
          </a:outerShdw>
        </a:effectLst>
      </dgm:spPr>
      <dgm:t>
        <a:bodyPr/>
        <a:lstStyle/>
        <a:p>
          <a:endParaRPr lang="en-US" sz="1800" b="1"/>
        </a:p>
      </dgm:t>
    </dgm:pt>
    <dgm:pt modelId="{E5ECAD63-C6AC-4516-BC87-92F0BDBD0D12}" type="sibTrans" cxnId="{FB48BD2C-DF41-475B-AE25-8447DD366669}">
      <dgm:prSet/>
      <dgm:spPr/>
      <dgm:t>
        <a:bodyPr/>
        <a:lstStyle/>
        <a:p>
          <a:endParaRPr lang="en-US"/>
        </a:p>
      </dgm:t>
    </dgm:pt>
    <dgm:pt modelId="{B916126F-B35D-431C-8779-F6A261460D22}">
      <dgm:prSet custT="1"/>
      <dgm:spPr>
        <a:effectLst>
          <a:outerShdw blurRad="50800" dist="38100" dir="2700000" algn="tl" rotWithShape="0">
            <a:prstClr val="black">
              <a:alpha val="40000"/>
            </a:prstClr>
          </a:outerShdw>
        </a:effectLst>
      </dgm:spPr>
      <dgm:t>
        <a:bodyPr/>
        <a:lstStyle/>
        <a:p>
          <a:r>
            <a:rPr lang="en-US" sz="1800" b="1" dirty="0" smtClean="0"/>
            <a:t>Location Group</a:t>
          </a:r>
          <a:endParaRPr lang="en-US" sz="1800" b="1" dirty="0"/>
        </a:p>
      </dgm:t>
    </dgm:pt>
    <dgm:pt modelId="{85344C90-3F50-48F2-8665-AF87CA50B18C}" type="parTrans" cxnId="{4A4EE54A-D232-4282-A3E5-F195907196B8}">
      <dgm:prSet/>
      <dgm:spPr>
        <a:effectLst>
          <a:outerShdw blurRad="50800" dist="38100" dir="2700000" algn="tl" rotWithShape="0">
            <a:prstClr val="black">
              <a:alpha val="40000"/>
            </a:prstClr>
          </a:outerShdw>
        </a:effectLst>
      </dgm:spPr>
      <dgm:t>
        <a:bodyPr/>
        <a:lstStyle/>
        <a:p>
          <a:endParaRPr lang="en-US" sz="1800" b="1"/>
        </a:p>
      </dgm:t>
    </dgm:pt>
    <dgm:pt modelId="{AE4684B4-7C8E-406C-ACF2-BC1D60B8E054}" type="sibTrans" cxnId="{4A4EE54A-D232-4282-A3E5-F195907196B8}">
      <dgm:prSet/>
      <dgm:spPr/>
      <dgm:t>
        <a:bodyPr/>
        <a:lstStyle/>
        <a:p>
          <a:endParaRPr lang="en-US"/>
        </a:p>
      </dgm:t>
    </dgm:pt>
    <dgm:pt modelId="{BED9BD95-8CC8-4910-B04B-CE88D6CAFE7D}">
      <dgm:prSet custT="1"/>
      <dgm:spPr>
        <a:effectLst>
          <a:outerShdw blurRad="50800" dist="38100" dir="2700000" algn="tl" rotWithShape="0">
            <a:prstClr val="black">
              <a:alpha val="40000"/>
            </a:prstClr>
          </a:outerShdw>
        </a:effectLst>
      </dgm:spPr>
      <dgm:t>
        <a:bodyPr/>
        <a:lstStyle/>
        <a:p>
          <a:r>
            <a:rPr lang="en-US" sz="1800" b="1" dirty="0" smtClean="0"/>
            <a:t>Page</a:t>
          </a:r>
          <a:endParaRPr lang="en-US" sz="1800" b="1" dirty="0"/>
        </a:p>
      </dgm:t>
    </dgm:pt>
    <dgm:pt modelId="{B20504C8-D1EF-4324-8EC4-BCCE9B5541B8}" type="parTrans" cxnId="{C9AE9ECE-D681-485B-869A-E6D363B0A5F6}">
      <dgm:prSet/>
      <dgm:spPr>
        <a:effectLst>
          <a:outerShdw blurRad="50800" dist="38100" dir="2700000" algn="tl" rotWithShape="0">
            <a:prstClr val="black">
              <a:alpha val="40000"/>
            </a:prstClr>
          </a:outerShdw>
        </a:effectLst>
      </dgm:spPr>
      <dgm:t>
        <a:bodyPr/>
        <a:lstStyle/>
        <a:p>
          <a:endParaRPr lang="en-US" sz="1800" b="1"/>
        </a:p>
      </dgm:t>
    </dgm:pt>
    <dgm:pt modelId="{A0811CC1-9FAD-4272-BC38-B71C5409CA54}" type="sibTrans" cxnId="{C9AE9ECE-D681-485B-869A-E6D363B0A5F6}">
      <dgm:prSet/>
      <dgm:spPr/>
      <dgm:t>
        <a:bodyPr/>
        <a:lstStyle/>
        <a:p>
          <a:endParaRPr lang="en-US"/>
        </a:p>
      </dgm:t>
    </dgm:pt>
    <dgm:pt modelId="{FD9848D3-DAEA-4ADE-BFE4-724EF95C0625}">
      <dgm:prSet custT="1"/>
      <dgm:spPr>
        <a:effectLst>
          <a:outerShdw blurRad="50800" dist="38100" dir="2700000" algn="tl" rotWithShape="0">
            <a:prstClr val="black">
              <a:alpha val="40000"/>
            </a:prstClr>
          </a:outerShdw>
        </a:effectLst>
      </dgm:spPr>
      <dgm:t>
        <a:bodyPr/>
        <a:lstStyle/>
        <a:p>
          <a:r>
            <a:rPr lang="en-US" sz="1800" b="1" dirty="0" smtClean="0"/>
            <a:t>Wizard</a:t>
          </a:r>
          <a:endParaRPr lang="en-US" sz="1800" b="1" dirty="0"/>
        </a:p>
      </dgm:t>
    </dgm:pt>
    <dgm:pt modelId="{9258E81D-2DF6-4A0F-A48A-F78C24784518}" type="parTrans" cxnId="{79AA7202-4B43-4B53-A34E-C48FB5BB4BD0}">
      <dgm:prSet/>
      <dgm:spPr>
        <a:effectLst>
          <a:outerShdw blurRad="50800" dist="38100" dir="2700000" algn="tl" rotWithShape="0">
            <a:prstClr val="black">
              <a:alpha val="40000"/>
            </a:prstClr>
          </a:outerShdw>
        </a:effectLst>
      </dgm:spPr>
      <dgm:t>
        <a:bodyPr/>
        <a:lstStyle/>
        <a:p>
          <a:endParaRPr lang="en-US" sz="1800" b="1"/>
        </a:p>
      </dgm:t>
    </dgm:pt>
    <dgm:pt modelId="{10765C34-78CE-4F23-8973-69F617CB1F74}" type="sibTrans" cxnId="{79AA7202-4B43-4B53-A34E-C48FB5BB4BD0}">
      <dgm:prSet/>
      <dgm:spPr/>
      <dgm:t>
        <a:bodyPr/>
        <a:lstStyle/>
        <a:p>
          <a:endParaRPr lang="en-US"/>
        </a:p>
      </dgm:t>
    </dgm:pt>
    <dgm:pt modelId="{5423DC70-F5B5-4D9B-BE50-E5DE9D2A2C8A}">
      <dgm:prSet custT="1"/>
      <dgm:spPr>
        <a:effectLst>
          <a:outerShdw blurRad="50800" dist="38100" dir="2700000" algn="tl" rotWithShape="0">
            <a:prstClr val="black">
              <a:alpha val="40000"/>
            </a:prstClr>
          </a:outerShdw>
        </a:effectLst>
      </dgm:spPr>
      <dgm:t>
        <a:bodyPr/>
        <a:lstStyle/>
        <a:p>
          <a:r>
            <a:rPr lang="en-US" sz="1800" b="1" dirty="0" smtClean="0"/>
            <a:t>Popup</a:t>
          </a:r>
          <a:endParaRPr lang="en-US" sz="1800" b="1" dirty="0"/>
        </a:p>
      </dgm:t>
    </dgm:pt>
    <dgm:pt modelId="{6D9A21EE-E5AA-4E11-A0D4-D145F5181FD7}" type="parTrans" cxnId="{D9D1A125-9776-4568-A8B9-3032C60B45EB}">
      <dgm:prSet/>
      <dgm:spPr>
        <a:effectLst>
          <a:outerShdw blurRad="50800" dist="38100" dir="2700000" algn="tl" rotWithShape="0">
            <a:prstClr val="black">
              <a:alpha val="40000"/>
            </a:prstClr>
          </a:outerShdw>
        </a:effectLst>
      </dgm:spPr>
      <dgm:t>
        <a:bodyPr/>
        <a:lstStyle/>
        <a:p>
          <a:endParaRPr lang="en-US" sz="1800" b="1"/>
        </a:p>
      </dgm:t>
    </dgm:pt>
    <dgm:pt modelId="{0BD57CB9-3AAB-46C7-AF67-821B9C13147D}" type="sibTrans" cxnId="{D9D1A125-9776-4568-A8B9-3032C60B45EB}">
      <dgm:prSet/>
      <dgm:spPr/>
      <dgm:t>
        <a:bodyPr/>
        <a:lstStyle/>
        <a:p>
          <a:endParaRPr lang="en-US"/>
        </a:p>
      </dgm:t>
    </dgm:pt>
    <dgm:pt modelId="{536B936D-1DC2-44A4-A90F-CC5ECD2033DA}">
      <dgm:prSet custT="1"/>
      <dgm:spPr>
        <a:effectLst>
          <a:outerShdw blurRad="50800" dist="38100" dir="2700000" algn="tl" rotWithShape="0">
            <a:prstClr val="black">
              <a:alpha val="40000"/>
            </a:prstClr>
          </a:outerShdw>
        </a:effectLst>
      </dgm:spPr>
      <dgm:t>
        <a:bodyPr/>
        <a:lstStyle/>
        <a:p>
          <a:r>
            <a:rPr lang="en-US" sz="1800" b="1" dirty="0" smtClean="0"/>
            <a:t>Forward</a:t>
          </a:r>
          <a:endParaRPr lang="en-US" sz="1800" b="1" dirty="0"/>
        </a:p>
      </dgm:t>
    </dgm:pt>
    <dgm:pt modelId="{38B4B93A-0CC9-419A-BDE7-B1FA849F01CA}" type="parTrans" cxnId="{D0C4C109-9AF7-4713-AC15-4625FE6E3CBC}">
      <dgm:prSet/>
      <dgm:spPr>
        <a:effectLst>
          <a:outerShdw blurRad="50800" dist="38100" dir="2700000" algn="tl" rotWithShape="0">
            <a:prstClr val="black">
              <a:alpha val="40000"/>
            </a:prstClr>
          </a:outerShdw>
        </a:effectLst>
      </dgm:spPr>
      <dgm:t>
        <a:bodyPr/>
        <a:lstStyle/>
        <a:p>
          <a:endParaRPr lang="en-US" sz="1800" b="1"/>
        </a:p>
      </dgm:t>
    </dgm:pt>
    <dgm:pt modelId="{66A53F2F-396C-47B4-83BC-248BD7C3BE10}" type="sibTrans" cxnId="{D0C4C109-9AF7-4713-AC15-4625FE6E3CBC}">
      <dgm:prSet/>
      <dgm:spPr/>
      <dgm:t>
        <a:bodyPr/>
        <a:lstStyle/>
        <a:p>
          <a:endParaRPr lang="en-US"/>
        </a:p>
      </dgm:t>
    </dgm:pt>
    <dgm:pt modelId="{D07F6D76-A10C-42A5-A338-8F80AC9468AE}">
      <dgm:prSet custT="1"/>
      <dgm:spPr>
        <a:effectLst>
          <a:outerShdw blurRad="50800" dist="38100" dir="2700000" algn="tl" rotWithShape="0">
            <a:prstClr val="black">
              <a:alpha val="40000"/>
            </a:prstClr>
          </a:outerShdw>
        </a:effectLst>
      </dgm:spPr>
      <dgm:t>
        <a:bodyPr/>
        <a:lstStyle/>
        <a:p>
          <a:r>
            <a:rPr lang="en-US" sz="1800" b="1" dirty="0" smtClean="0"/>
            <a:t>Exit Point</a:t>
          </a:r>
          <a:endParaRPr lang="en-US" sz="1800" b="1" dirty="0"/>
        </a:p>
      </dgm:t>
    </dgm:pt>
    <dgm:pt modelId="{8E6FE65C-7EC5-4B27-A59A-3EF111F062BF}" type="parTrans" cxnId="{520EB0A1-003B-432D-9B1D-21F8FEA7275B}">
      <dgm:prSet/>
      <dgm:spPr>
        <a:effectLst>
          <a:outerShdw blurRad="50800" dist="38100" dir="2700000" algn="tl" rotWithShape="0">
            <a:prstClr val="black">
              <a:alpha val="40000"/>
            </a:prstClr>
          </a:outerShdw>
        </a:effectLst>
      </dgm:spPr>
      <dgm:t>
        <a:bodyPr/>
        <a:lstStyle/>
        <a:p>
          <a:endParaRPr lang="en-US" sz="1800" b="1"/>
        </a:p>
      </dgm:t>
    </dgm:pt>
    <dgm:pt modelId="{F334660C-84EA-45E3-81FE-92DD3CC10092}" type="sibTrans" cxnId="{520EB0A1-003B-432D-9B1D-21F8FEA7275B}">
      <dgm:prSet/>
      <dgm:spPr/>
      <dgm:t>
        <a:bodyPr/>
        <a:lstStyle/>
        <a:p>
          <a:endParaRPr lang="en-US"/>
        </a:p>
      </dgm:t>
    </dgm:pt>
    <dgm:pt modelId="{6A4451E0-4221-484A-A1E8-672D79F4262E}">
      <dgm:prSet custT="1"/>
      <dgm:spPr>
        <a:effectLst>
          <a:outerShdw blurRad="50800" dist="38100" dir="2700000" algn="tl" rotWithShape="0">
            <a:prstClr val="black">
              <a:alpha val="40000"/>
            </a:prstClr>
          </a:outerShdw>
        </a:effectLst>
      </dgm:spPr>
      <dgm:t>
        <a:bodyPr/>
        <a:lstStyle/>
        <a:p>
          <a:r>
            <a:rPr lang="en-US" sz="1800" b="1" dirty="0" smtClean="0"/>
            <a:t>Worksheet</a:t>
          </a:r>
          <a:endParaRPr lang="en-US" sz="1800" b="1" dirty="0"/>
        </a:p>
      </dgm:t>
    </dgm:pt>
    <dgm:pt modelId="{8CA43908-13C8-4141-8AB8-F5D13D2D2F51}" type="parTrans" cxnId="{A184EDC3-8B87-4448-B7EB-C19F5D1A3372}">
      <dgm:prSet/>
      <dgm:spPr/>
      <dgm:t>
        <a:bodyPr/>
        <a:lstStyle/>
        <a:p>
          <a:endParaRPr lang="en-US"/>
        </a:p>
      </dgm:t>
    </dgm:pt>
    <dgm:pt modelId="{028EEA69-0F24-492F-869A-5CC3173CA3D5}" type="sibTrans" cxnId="{A184EDC3-8B87-4448-B7EB-C19F5D1A3372}">
      <dgm:prSet/>
      <dgm:spPr/>
      <dgm:t>
        <a:bodyPr/>
        <a:lstStyle/>
        <a:p>
          <a:endParaRPr lang="en-US"/>
        </a:p>
      </dgm:t>
    </dgm:pt>
    <dgm:pt modelId="{D6B58EC0-2DF8-4077-A64D-E3A34F296BC4}" type="pres">
      <dgm:prSet presAssocID="{5E066C20-3576-4916-8E9D-BC69ED52E4AD}" presName="hierChild1" presStyleCnt="0">
        <dgm:presLayoutVars>
          <dgm:orgChart val="1"/>
          <dgm:chPref val="1"/>
          <dgm:dir/>
          <dgm:animOne val="branch"/>
          <dgm:animLvl val="lvl"/>
          <dgm:resizeHandles/>
        </dgm:presLayoutVars>
      </dgm:prSet>
      <dgm:spPr/>
      <dgm:t>
        <a:bodyPr/>
        <a:lstStyle/>
        <a:p>
          <a:endParaRPr lang="en-US"/>
        </a:p>
      </dgm:t>
    </dgm:pt>
    <dgm:pt modelId="{5915BC2C-1E26-413A-94F9-F416CD434273}" type="pres">
      <dgm:prSet presAssocID="{2C55E1CF-CCAC-46EF-8D0E-2EDAD418D206}" presName="hierRoot1" presStyleCnt="0">
        <dgm:presLayoutVars>
          <dgm:hierBranch val="init"/>
        </dgm:presLayoutVars>
      </dgm:prSet>
      <dgm:spPr/>
      <dgm:t>
        <a:bodyPr/>
        <a:lstStyle/>
        <a:p>
          <a:endParaRPr lang="en-US"/>
        </a:p>
      </dgm:t>
    </dgm:pt>
    <dgm:pt modelId="{2554FA4B-C18C-4135-AA9F-A0902591BC00}" type="pres">
      <dgm:prSet presAssocID="{2C55E1CF-CCAC-46EF-8D0E-2EDAD418D206}" presName="rootComposite1" presStyleCnt="0"/>
      <dgm:spPr/>
      <dgm:t>
        <a:bodyPr/>
        <a:lstStyle/>
        <a:p>
          <a:endParaRPr lang="en-US"/>
        </a:p>
      </dgm:t>
    </dgm:pt>
    <dgm:pt modelId="{9094267E-3C08-4400-A400-44E48DC02996}" type="pres">
      <dgm:prSet presAssocID="{2C55E1CF-CCAC-46EF-8D0E-2EDAD418D206}" presName="rootText1" presStyleLbl="node0" presStyleIdx="0" presStyleCnt="1" custScaleX="62327" custScaleY="59247" custLinFactNeighborX="3764" custLinFactNeighborY="6993">
        <dgm:presLayoutVars>
          <dgm:chPref val="3"/>
        </dgm:presLayoutVars>
      </dgm:prSet>
      <dgm:spPr/>
      <dgm:t>
        <a:bodyPr/>
        <a:lstStyle/>
        <a:p>
          <a:endParaRPr lang="en-US"/>
        </a:p>
      </dgm:t>
    </dgm:pt>
    <dgm:pt modelId="{600B2FBE-1E75-4486-BFAB-AA8DD7CFE958}" type="pres">
      <dgm:prSet presAssocID="{2C55E1CF-CCAC-46EF-8D0E-2EDAD418D206}" presName="rootConnector1" presStyleLbl="node1" presStyleIdx="0" presStyleCnt="0"/>
      <dgm:spPr/>
      <dgm:t>
        <a:bodyPr/>
        <a:lstStyle/>
        <a:p>
          <a:endParaRPr lang="en-US"/>
        </a:p>
      </dgm:t>
    </dgm:pt>
    <dgm:pt modelId="{D6EB9114-DF35-4A66-A86F-5B54C3947AA3}" type="pres">
      <dgm:prSet presAssocID="{2C55E1CF-CCAC-46EF-8D0E-2EDAD418D206}" presName="hierChild2" presStyleCnt="0"/>
      <dgm:spPr/>
      <dgm:t>
        <a:bodyPr/>
        <a:lstStyle/>
        <a:p>
          <a:endParaRPr lang="en-US"/>
        </a:p>
      </dgm:t>
    </dgm:pt>
    <dgm:pt modelId="{AA8CD01B-5255-476E-B9F8-6AAEE37B2456}" type="pres">
      <dgm:prSet presAssocID="{EC5CF53D-5F07-44A1-84B7-55576853F2A1}" presName="Name37" presStyleLbl="parChTrans1D2" presStyleIdx="0" presStyleCnt="2" custSzX="3912188" custSzY="38640"/>
      <dgm:spPr/>
      <dgm:t>
        <a:bodyPr/>
        <a:lstStyle/>
        <a:p>
          <a:endParaRPr lang="en-US"/>
        </a:p>
      </dgm:t>
    </dgm:pt>
    <dgm:pt modelId="{0BAE4783-01E1-4B78-A94C-555E391E8C1E}" type="pres">
      <dgm:prSet presAssocID="{0B3E6D60-CC06-4A1B-BEF5-8054543EDD90}" presName="hierRoot2" presStyleCnt="0">
        <dgm:presLayoutVars>
          <dgm:hierBranch val="init"/>
        </dgm:presLayoutVars>
      </dgm:prSet>
      <dgm:spPr/>
      <dgm:t>
        <a:bodyPr/>
        <a:lstStyle/>
        <a:p>
          <a:endParaRPr lang="en-US"/>
        </a:p>
      </dgm:t>
    </dgm:pt>
    <dgm:pt modelId="{972E4F00-0E53-4818-B140-C276A2E97309}" type="pres">
      <dgm:prSet presAssocID="{0B3E6D60-CC06-4A1B-BEF5-8054543EDD90}" presName="rootComposite" presStyleCnt="0"/>
      <dgm:spPr/>
      <dgm:t>
        <a:bodyPr/>
        <a:lstStyle/>
        <a:p>
          <a:endParaRPr lang="en-US"/>
        </a:p>
      </dgm:t>
    </dgm:pt>
    <dgm:pt modelId="{6B050E2C-94C3-4EE9-99D1-A7BF92761A09}" type="pres">
      <dgm:prSet presAssocID="{0B3E6D60-CC06-4A1B-BEF5-8054543EDD90}" presName="rootText" presStyleLbl="node2" presStyleIdx="0" presStyleCnt="2" custScaleX="62327" custScaleY="31272" custLinFactNeighborX="-20862" custLinFactNeighborY="16664">
        <dgm:presLayoutVars>
          <dgm:chPref val="3"/>
        </dgm:presLayoutVars>
      </dgm:prSet>
      <dgm:spPr/>
      <dgm:t>
        <a:bodyPr/>
        <a:lstStyle/>
        <a:p>
          <a:endParaRPr lang="en-US"/>
        </a:p>
      </dgm:t>
    </dgm:pt>
    <dgm:pt modelId="{D17D3144-C986-41D9-BA0E-1909011998EF}" type="pres">
      <dgm:prSet presAssocID="{0B3E6D60-CC06-4A1B-BEF5-8054543EDD90}" presName="rootConnector" presStyleLbl="node2" presStyleIdx="0" presStyleCnt="2"/>
      <dgm:spPr/>
      <dgm:t>
        <a:bodyPr/>
        <a:lstStyle/>
        <a:p>
          <a:endParaRPr lang="en-US"/>
        </a:p>
      </dgm:t>
    </dgm:pt>
    <dgm:pt modelId="{C3B9A66D-BA83-4260-B96F-C977524EFDB8}" type="pres">
      <dgm:prSet presAssocID="{0B3E6D60-CC06-4A1B-BEF5-8054543EDD90}" presName="hierChild4" presStyleCnt="0"/>
      <dgm:spPr/>
      <dgm:t>
        <a:bodyPr/>
        <a:lstStyle/>
        <a:p>
          <a:endParaRPr lang="en-US"/>
        </a:p>
      </dgm:t>
    </dgm:pt>
    <dgm:pt modelId="{D3D4EAA5-3C74-41A7-93BA-7EB2B301E6CD}" type="pres">
      <dgm:prSet presAssocID="{9949CA80-56CE-484F-A03A-DC195E028504}" presName="Name37" presStyleLbl="parChTrans1D3" presStyleIdx="0" presStyleCnt="9" custSzX="210692" custSzY="66338"/>
      <dgm:spPr/>
      <dgm:t>
        <a:bodyPr/>
        <a:lstStyle/>
        <a:p>
          <a:endParaRPr lang="en-US"/>
        </a:p>
      </dgm:t>
    </dgm:pt>
    <dgm:pt modelId="{78C0B759-1000-45BC-9BDD-36E992F4D489}" type="pres">
      <dgm:prSet presAssocID="{629F5F60-A8D3-4A25-ACC5-9E30CE3EAD46}" presName="hierRoot2" presStyleCnt="0">
        <dgm:presLayoutVars>
          <dgm:hierBranch val="init"/>
        </dgm:presLayoutVars>
      </dgm:prSet>
      <dgm:spPr/>
      <dgm:t>
        <a:bodyPr/>
        <a:lstStyle/>
        <a:p>
          <a:endParaRPr lang="en-US"/>
        </a:p>
      </dgm:t>
    </dgm:pt>
    <dgm:pt modelId="{1E2C96A4-99D4-4147-956F-D04409989306}" type="pres">
      <dgm:prSet presAssocID="{629F5F60-A8D3-4A25-ACC5-9E30CE3EAD46}" presName="rootComposite" presStyleCnt="0"/>
      <dgm:spPr/>
      <dgm:t>
        <a:bodyPr/>
        <a:lstStyle/>
        <a:p>
          <a:endParaRPr lang="en-US"/>
        </a:p>
      </dgm:t>
    </dgm:pt>
    <dgm:pt modelId="{4AE2B788-DF78-4D9A-B6DF-FCD8F8829E3F}" type="pres">
      <dgm:prSet presAssocID="{629F5F60-A8D3-4A25-ACC5-9E30CE3EAD46}" presName="rootText" presStyleLbl="node3" presStyleIdx="0" presStyleCnt="9" custScaleX="86889" custScaleY="31272" custLinFactNeighborX="-15478" custLinFactNeighborY="14284">
        <dgm:presLayoutVars>
          <dgm:chPref val="3"/>
        </dgm:presLayoutVars>
      </dgm:prSet>
      <dgm:spPr/>
      <dgm:t>
        <a:bodyPr/>
        <a:lstStyle/>
        <a:p>
          <a:endParaRPr lang="en-US"/>
        </a:p>
      </dgm:t>
    </dgm:pt>
    <dgm:pt modelId="{C2A718B3-4BCD-4320-B25E-DC44B475B318}" type="pres">
      <dgm:prSet presAssocID="{629F5F60-A8D3-4A25-ACC5-9E30CE3EAD46}" presName="rootConnector" presStyleLbl="node3" presStyleIdx="0" presStyleCnt="9"/>
      <dgm:spPr/>
      <dgm:t>
        <a:bodyPr/>
        <a:lstStyle/>
        <a:p>
          <a:endParaRPr lang="en-US"/>
        </a:p>
      </dgm:t>
    </dgm:pt>
    <dgm:pt modelId="{717D88B9-884E-402C-B658-2C11A18B8380}" type="pres">
      <dgm:prSet presAssocID="{629F5F60-A8D3-4A25-ACC5-9E30CE3EAD46}" presName="hierChild4" presStyleCnt="0"/>
      <dgm:spPr/>
      <dgm:t>
        <a:bodyPr/>
        <a:lstStyle/>
        <a:p>
          <a:endParaRPr lang="en-US"/>
        </a:p>
      </dgm:t>
    </dgm:pt>
    <dgm:pt modelId="{3F966A87-3D77-409D-944F-0D25CFB10AB1}" type="pres">
      <dgm:prSet presAssocID="{B106AF01-00B0-43EA-9368-76717A268D05}" presName="Name37" presStyleLbl="parChTrans1D4" presStyleIdx="0" presStyleCnt="9" custSzX="175546" custSzY="145312"/>
      <dgm:spPr/>
      <dgm:t>
        <a:bodyPr/>
        <a:lstStyle/>
        <a:p>
          <a:endParaRPr lang="en-US"/>
        </a:p>
      </dgm:t>
    </dgm:pt>
    <dgm:pt modelId="{F8732A34-A637-4FAA-BCCC-7CA68EC3E436}" type="pres">
      <dgm:prSet presAssocID="{94196AD6-7792-4848-82A4-B1B8285D485D}" presName="hierRoot2" presStyleCnt="0">
        <dgm:presLayoutVars>
          <dgm:hierBranch val="init"/>
        </dgm:presLayoutVars>
      </dgm:prSet>
      <dgm:spPr/>
      <dgm:t>
        <a:bodyPr/>
        <a:lstStyle/>
        <a:p>
          <a:endParaRPr lang="en-US"/>
        </a:p>
      </dgm:t>
    </dgm:pt>
    <dgm:pt modelId="{1F0C3474-57B0-4C7D-8344-D412DD637742}" type="pres">
      <dgm:prSet presAssocID="{94196AD6-7792-4848-82A4-B1B8285D485D}" presName="rootComposite" presStyleCnt="0"/>
      <dgm:spPr/>
      <dgm:t>
        <a:bodyPr/>
        <a:lstStyle/>
        <a:p>
          <a:endParaRPr lang="en-US"/>
        </a:p>
      </dgm:t>
    </dgm:pt>
    <dgm:pt modelId="{15880E61-59C0-4B14-A4EA-E94F37FB323F}" type="pres">
      <dgm:prSet presAssocID="{94196AD6-7792-4848-82A4-B1B8285D485D}" presName="rootText" presStyleLbl="node4" presStyleIdx="0" presStyleCnt="9" custScaleX="51450" custScaleY="31272" custLinFactNeighborX="-15478" custLinFactNeighborY="12141">
        <dgm:presLayoutVars>
          <dgm:chPref val="3"/>
        </dgm:presLayoutVars>
      </dgm:prSet>
      <dgm:spPr/>
      <dgm:t>
        <a:bodyPr/>
        <a:lstStyle/>
        <a:p>
          <a:endParaRPr lang="en-US"/>
        </a:p>
      </dgm:t>
    </dgm:pt>
    <dgm:pt modelId="{909F40DD-2C47-4560-BEB4-28000C652A7D}" type="pres">
      <dgm:prSet presAssocID="{94196AD6-7792-4848-82A4-B1B8285D485D}" presName="rootConnector" presStyleLbl="node4" presStyleIdx="0" presStyleCnt="9"/>
      <dgm:spPr/>
      <dgm:t>
        <a:bodyPr/>
        <a:lstStyle/>
        <a:p>
          <a:endParaRPr lang="en-US"/>
        </a:p>
      </dgm:t>
    </dgm:pt>
    <dgm:pt modelId="{BE360279-3CA5-4A3B-8254-04EC58D25071}" type="pres">
      <dgm:prSet presAssocID="{94196AD6-7792-4848-82A4-B1B8285D485D}" presName="hierChild4" presStyleCnt="0"/>
      <dgm:spPr/>
      <dgm:t>
        <a:bodyPr/>
        <a:lstStyle/>
        <a:p>
          <a:endParaRPr lang="en-US"/>
        </a:p>
      </dgm:t>
    </dgm:pt>
    <dgm:pt modelId="{2B090F75-7860-43E0-9CF0-F262D2CBDC1A}" type="pres">
      <dgm:prSet presAssocID="{94196AD6-7792-4848-82A4-B1B8285D485D}" presName="hierChild5" presStyleCnt="0"/>
      <dgm:spPr/>
      <dgm:t>
        <a:bodyPr/>
        <a:lstStyle/>
        <a:p>
          <a:endParaRPr lang="en-US"/>
        </a:p>
      </dgm:t>
    </dgm:pt>
    <dgm:pt modelId="{BFD3E3D5-3415-46F6-A6B5-D98FC190762F}" type="pres">
      <dgm:prSet presAssocID="{27E02DD2-4769-4143-85C3-21526EB237C8}" presName="Name37" presStyleLbl="parChTrans1D4" presStyleIdx="1" presStyleCnt="9" custSzX="175546" custSzY="369598"/>
      <dgm:spPr/>
      <dgm:t>
        <a:bodyPr/>
        <a:lstStyle/>
        <a:p>
          <a:endParaRPr lang="en-US"/>
        </a:p>
      </dgm:t>
    </dgm:pt>
    <dgm:pt modelId="{103AD97E-CACA-4A11-BD86-1FA39DA60ECA}" type="pres">
      <dgm:prSet presAssocID="{30206A90-E6F0-4861-9572-016EB32E1300}" presName="hierRoot2" presStyleCnt="0">
        <dgm:presLayoutVars>
          <dgm:hierBranch val="init"/>
        </dgm:presLayoutVars>
      </dgm:prSet>
      <dgm:spPr/>
      <dgm:t>
        <a:bodyPr/>
        <a:lstStyle/>
        <a:p>
          <a:endParaRPr lang="en-US"/>
        </a:p>
      </dgm:t>
    </dgm:pt>
    <dgm:pt modelId="{2A81AFFA-7C9E-4797-99F9-B74846CFB8D0}" type="pres">
      <dgm:prSet presAssocID="{30206A90-E6F0-4861-9572-016EB32E1300}" presName="rootComposite" presStyleCnt="0"/>
      <dgm:spPr/>
      <dgm:t>
        <a:bodyPr/>
        <a:lstStyle/>
        <a:p>
          <a:endParaRPr lang="en-US"/>
        </a:p>
      </dgm:t>
    </dgm:pt>
    <dgm:pt modelId="{13F7C92E-53B8-405B-941E-AF7EFF5A4EE1}" type="pres">
      <dgm:prSet presAssocID="{30206A90-E6F0-4861-9572-016EB32E1300}" presName="rootText" presStyleLbl="node4" presStyleIdx="1" presStyleCnt="9" custScaleX="51450" custScaleY="31272" custLinFactNeighborX="-15478" custLinFactNeighborY="-5993">
        <dgm:presLayoutVars>
          <dgm:chPref val="3"/>
        </dgm:presLayoutVars>
      </dgm:prSet>
      <dgm:spPr/>
      <dgm:t>
        <a:bodyPr/>
        <a:lstStyle/>
        <a:p>
          <a:endParaRPr lang="en-US"/>
        </a:p>
      </dgm:t>
    </dgm:pt>
    <dgm:pt modelId="{4FE703ED-6B5D-4B35-8421-E53F43336223}" type="pres">
      <dgm:prSet presAssocID="{30206A90-E6F0-4861-9572-016EB32E1300}" presName="rootConnector" presStyleLbl="node4" presStyleIdx="1" presStyleCnt="9"/>
      <dgm:spPr/>
      <dgm:t>
        <a:bodyPr/>
        <a:lstStyle/>
        <a:p>
          <a:endParaRPr lang="en-US"/>
        </a:p>
      </dgm:t>
    </dgm:pt>
    <dgm:pt modelId="{6EB321EE-6497-4E9A-BE30-3579B8E2F666}" type="pres">
      <dgm:prSet presAssocID="{30206A90-E6F0-4861-9572-016EB32E1300}" presName="hierChild4" presStyleCnt="0"/>
      <dgm:spPr/>
      <dgm:t>
        <a:bodyPr/>
        <a:lstStyle/>
        <a:p>
          <a:endParaRPr lang="en-US"/>
        </a:p>
      </dgm:t>
    </dgm:pt>
    <dgm:pt modelId="{1DB00183-EB38-468A-A3AE-56E766655B82}" type="pres">
      <dgm:prSet presAssocID="{30206A90-E6F0-4861-9572-016EB32E1300}" presName="hierChild5" presStyleCnt="0"/>
      <dgm:spPr/>
      <dgm:t>
        <a:bodyPr/>
        <a:lstStyle/>
        <a:p>
          <a:endParaRPr lang="en-US"/>
        </a:p>
      </dgm:t>
    </dgm:pt>
    <dgm:pt modelId="{F86A9B3D-17FC-4675-9844-917DF84F5433}" type="pres">
      <dgm:prSet presAssocID="{236AA371-8C78-4F73-8362-D3558C5B590D}" presName="Name37" presStyleLbl="parChTrans1D4" presStyleIdx="2" presStyleCnt="9" custSzX="175546" custSzY="593885"/>
      <dgm:spPr/>
      <dgm:t>
        <a:bodyPr/>
        <a:lstStyle/>
        <a:p>
          <a:endParaRPr lang="en-US"/>
        </a:p>
      </dgm:t>
    </dgm:pt>
    <dgm:pt modelId="{BA2AC44B-E861-410F-9719-633D88DACAB4}" type="pres">
      <dgm:prSet presAssocID="{0E34E3DC-9BC1-4563-B93F-E7318D11ABBD}" presName="hierRoot2" presStyleCnt="0">
        <dgm:presLayoutVars>
          <dgm:hierBranch val="init"/>
        </dgm:presLayoutVars>
      </dgm:prSet>
      <dgm:spPr/>
      <dgm:t>
        <a:bodyPr/>
        <a:lstStyle/>
        <a:p>
          <a:endParaRPr lang="en-US"/>
        </a:p>
      </dgm:t>
    </dgm:pt>
    <dgm:pt modelId="{42D17508-5ACF-4E41-9841-E386CFA53F03}" type="pres">
      <dgm:prSet presAssocID="{0E34E3DC-9BC1-4563-B93F-E7318D11ABBD}" presName="rootComposite" presStyleCnt="0"/>
      <dgm:spPr/>
      <dgm:t>
        <a:bodyPr/>
        <a:lstStyle/>
        <a:p>
          <a:endParaRPr lang="en-US"/>
        </a:p>
      </dgm:t>
    </dgm:pt>
    <dgm:pt modelId="{C7AF5789-9B5D-48A7-9752-CEE0AA0838B6}" type="pres">
      <dgm:prSet presAssocID="{0E34E3DC-9BC1-4563-B93F-E7318D11ABBD}" presName="rootText" presStyleLbl="node4" presStyleIdx="2" presStyleCnt="9" custScaleX="51450" custScaleY="31272" custLinFactNeighborX="-15478" custLinFactNeighborY="-24126">
        <dgm:presLayoutVars>
          <dgm:chPref val="3"/>
        </dgm:presLayoutVars>
      </dgm:prSet>
      <dgm:spPr/>
      <dgm:t>
        <a:bodyPr/>
        <a:lstStyle/>
        <a:p>
          <a:endParaRPr lang="en-US"/>
        </a:p>
      </dgm:t>
    </dgm:pt>
    <dgm:pt modelId="{507CC06F-7EF5-4BFC-9906-DF7D3334E056}" type="pres">
      <dgm:prSet presAssocID="{0E34E3DC-9BC1-4563-B93F-E7318D11ABBD}" presName="rootConnector" presStyleLbl="node4" presStyleIdx="2" presStyleCnt="9"/>
      <dgm:spPr/>
      <dgm:t>
        <a:bodyPr/>
        <a:lstStyle/>
        <a:p>
          <a:endParaRPr lang="en-US"/>
        </a:p>
      </dgm:t>
    </dgm:pt>
    <dgm:pt modelId="{EC36B559-D02D-42BB-B4ED-33E8DD84B15E}" type="pres">
      <dgm:prSet presAssocID="{0E34E3DC-9BC1-4563-B93F-E7318D11ABBD}" presName="hierChild4" presStyleCnt="0"/>
      <dgm:spPr/>
      <dgm:t>
        <a:bodyPr/>
        <a:lstStyle/>
        <a:p>
          <a:endParaRPr lang="en-US"/>
        </a:p>
      </dgm:t>
    </dgm:pt>
    <dgm:pt modelId="{74B62842-65D6-47DF-85FC-974457E4D1BA}" type="pres">
      <dgm:prSet presAssocID="{0E34E3DC-9BC1-4563-B93F-E7318D11ABBD}" presName="hierChild5" presStyleCnt="0"/>
      <dgm:spPr/>
      <dgm:t>
        <a:bodyPr/>
        <a:lstStyle/>
        <a:p>
          <a:endParaRPr lang="en-US"/>
        </a:p>
      </dgm:t>
    </dgm:pt>
    <dgm:pt modelId="{0E067D25-8A38-4703-B2BF-526BB36696A2}" type="pres">
      <dgm:prSet presAssocID="{629F5F60-A8D3-4A25-ACC5-9E30CE3EAD46}" presName="hierChild5" presStyleCnt="0"/>
      <dgm:spPr/>
      <dgm:t>
        <a:bodyPr/>
        <a:lstStyle/>
        <a:p>
          <a:endParaRPr lang="en-US"/>
        </a:p>
      </dgm:t>
    </dgm:pt>
    <dgm:pt modelId="{C558B697-6900-46D8-BAF4-37D90A84F4A4}" type="pres">
      <dgm:prSet presAssocID="{B73FC9C3-7257-4811-9F13-E28CADCAC543}" presName="Name37" presStyleLbl="parChTrans1D3" presStyleIdx="1" presStyleCnt="9" custSzX="2337818" custSzY="28594"/>
      <dgm:spPr/>
      <dgm:t>
        <a:bodyPr/>
        <a:lstStyle/>
        <a:p>
          <a:endParaRPr lang="en-US"/>
        </a:p>
      </dgm:t>
    </dgm:pt>
    <dgm:pt modelId="{2533422D-3DB2-4FD1-90BD-B8D0DBE97DCD}" type="pres">
      <dgm:prSet presAssocID="{62CEEB79-837C-476F-8C93-8161B300D840}" presName="hierRoot2" presStyleCnt="0">
        <dgm:presLayoutVars>
          <dgm:hierBranch val="init"/>
        </dgm:presLayoutVars>
      </dgm:prSet>
      <dgm:spPr/>
      <dgm:t>
        <a:bodyPr/>
        <a:lstStyle/>
        <a:p>
          <a:endParaRPr lang="en-US"/>
        </a:p>
      </dgm:t>
    </dgm:pt>
    <dgm:pt modelId="{F6FBD3C7-64FD-4364-83E4-B5877BCB04B6}" type="pres">
      <dgm:prSet presAssocID="{62CEEB79-837C-476F-8C93-8161B300D840}" presName="rootComposite" presStyleCnt="0"/>
      <dgm:spPr/>
      <dgm:t>
        <a:bodyPr/>
        <a:lstStyle/>
        <a:p>
          <a:endParaRPr lang="en-US"/>
        </a:p>
      </dgm:t>
    </dgm:pt>
    <dgm:pt modelId="{054614AA-A03B-4602-8431-49F03E89C68D}" type="pres">
      <dgm:prSet presAssocID="{62CEEB79-837C-476F-8C93-8161B300D840}" presName="rootText" presStyleLbl="node3" presStyleIdx="1" presStyleCnt="9" custScaleX="106323" custScaleY="31272" custLinFactNeighborX="3975" custLinFactNeighborY="14284">
        <dgm:presLayoutVars>
          <dgm:chPref val="3"/>
        </dgm:presLayoutVars>
      </dgm:prSet>
      <dgm:spPr/>
      <dgm:t>
        <a:bodyPr/>
        <a:lstStyle/>
        <a:p>
          <a:endParaRPr lang="en-US"/>
        </a:p>
      </dgm:t>
    </dgm:pt>
    <dgm:pt modelId="{A44652AD-63F3-41A7-867F-231DCBE15665}" type="pres">
      <dgm:prSet presAssocID="{62CEEB79-837C-476F-8C93-8161B300D840}" presName="rootConnector" presStyleLbl="node3" presStyleIdx="1" presStyleCnt="9"/>
      <dgm:spPr/>
      <dgm:t>
        <a:bodyPr/>
        <a:lstStyle/>
        <a:p>
          <a:endParaRPr lang="en-US"/>
        </a:p>
      </dgm:t>
    </dgm:pt>
    <dgm:pt modelId="{78F1BB3C-2CB6-4B0E-A811-7BB989A2B70F}" type="pres">
      <dgm:prSet presAssocID="{62CEEB79-837C-476F-8C93-8161B300D840}" presName="hierChild4" presStyleCnt="0"/>
      <dgm:spPr/>
      <dgm:t>
        <a:bodyPr/>
        <a:lstStyle/>
        <a:p>
          <a:endParaRPr lang="en-US"/>
        </a:p>
      </dgm:t>
    </dgm:pt>
    <dgm:pt modelId="{003399F1-B81A-4EBF-A37E-759B13DE5D22}" type="pres">
      <dgm:prSet presAssocID="{358F2E75-72C8-46CC-915A-0A9FB6B7EF63}" presName="Name37" presStyleLbl="parChTrans1D4" presStyleIdx="3" presStyleCnt="9" custSzX="322212" custSzY="145312"/>
      <dgm:spPr/>
      <dgm:t>
        <a:bodyPr/>
        <a:lstStyle/>
        <a:p>
          <a:endParaRPr lang="en-US"/>
        </a:p>
      </dgm:t>
    </dgm:pt>
    <dgm:pt modelId="{D00F3436-C967-4C46-BF46-B91E32233FFE}" type="pres">
      <dgm:prSet presAssocID="{196A914A-1625-409B-BA89-6748385E6F15}" presName="hierRoot2" presStyleCnt="0">
        <dgm:presLayoutVars>
          <dgm:hierBranch val="init"/>
        </dgm:presLayoutVars>
      </dgm:prSet>
      <dgm:spPr/>
      <dgm:t>
        <a:bodyPr/>
        <a:lstStyle/>
        <a:p>
          <a:endParaRPr lang="en-US"/>
        </a:p>
      </dgm:t>
    </dgm:pt>
    <dgm:pt modelId="{708ACC14-24F6-40B0-ADAB-7DBE05C6F4AE}" type="pres">
      <dgm:prSet presAssocID="{196A914A-1625-409B-BA89-6748385E6F15}" presName="rootComposite" presStyleCnt="0"/>
      <dgm:spPr/>
      <dgm:t>
        <a:bodyPr/>
        <a:lstStyle/>
        <a:p>
          <a:endParaRPr lang="en-US"/>
        </a:p>
      </dgm:t>
    </dgm:pt>
    <dgm:pt modelId="{1FD2F3FC-D00E-48C5-84CF-931A1876DAE7}" type="pres">
      <dgm:prSet presAssocID="{196A914A-1625-409B-BA89-6748385E6F15}" presName="rootText" presStyleLbl="node4" presStyleIdx="3" presStyleCnt="9" custScaleX="106323" custScaleY="31272" custLinFactNeighborX="3975" custLinFactNeighborY="12141">
        <dgm:presLayoutVars>
          <dgm:chPref val="3"/>
        </dgm:presLayoutVars>
      </dgm:prSet>
      <dgm:spPr/>
      <dgm:t>
        <a:bodyPr/>
        <a:lstStyle/>
        <a:p>
          <a:endParaRPr lang="en-US"/>
        </a:p>
      </dgm:t>
    </dgm:pt>
    <dgm:pt modelId="{E061986B-209B-4C0C-ADA4-9B9F08125AF1}" type="pres">
      <dgm:prSet presAssocID="{196A914A-1625-409B-BA89-6748385E6F15}" presName="rootConnector" presStyleLbl="node4" presStyleIdx="3" presStyleCnt="9"/>
      <dgm:spPr/>
      <dgm:t>
        <a:bodyPr/>
        <a:lstStyle/>
        <a:p>
          <a:endParaRPr lang="en-US"/>
        </a:p>
      </dgm:t>
    </dgm:pt>
    <dgm:pt modelId="{0C9AD63F-0838-4ACC-9CC1-6B3064FB6A1B}" type="pres">
      <dgm:prSet presAssocID="{196A914A-1625-409B-BA89-6748385E6F15}" presName="hierChild4" presStyleCnt="0"/>
      <dgm:spPr/>
      <dgm:t>
        <a:bodyPr/>
        <a:lstStyle/>
        <a:p>
          <a:endParaRPr lang="en-US"/>
        </a:p>
      </dgm:t>
    </dgm:pt>
    <dgm:pt modelId="{FF15A46B-B1A7-4999-98A5-A4A84B35345C}" type="pres">
      <dgm:prSet presAssocID="{196A914A-1625-409B-BA89-6748385E6F15}" presName="hierChild5" presStyleCnt="0"/>
      <dgm:spPr/>
      <dgm:t>
        <a:bodyPr/>
        <a:lstStyle/>
        <a:p>
          <a:endParaRPr lang="en-US"/>
        </a:p>
      </dgm:t>
    </dgm:pt>
    <dgm:pt modelId="{29538830-3405-43C5-B080-8C48B6A88C77}" type="pres">
      <dgm:prSet presAssocID="{FCA39C49-EEC5-4C9F-AE9D-5EDB19F9CA75}" presName="Name37" presStyleLbl="parChTrans1D4" presStyleIdx="4" presStyleCnt="9" custSzX="322212" custSzY="369598"/>
      <dgm:spPr/>
      <dgm:t>
        <a:bodyPr/>
        <a:lstStyle/>
        <a:p>
          <a:endParaRPr lang="en-US"/>
        </a:p>
      </dgm:t>
    </dgm:pt>
    <dgm:pt modelId="{FE31BABA-9C9C-4BBA-9855-0E050BFFD3C1}" type="pres">
      <dgm:prSet presAssocID="{9DDA8810-0C52-4604-8AB0-CC1465E09559}" presName="hierRoot2" presStyleCnt="0">
        <dgm:presLayoutVars>
          <dgm:hierBranch val="init"/>
        </dgm:presLayoutVars>
      </dgm:prSet>
      <dgm:spPr/>
      <dgm:t>
        <a:bodyPr/>
        <a:lstStyle/>
        <a:p>
          <a:endParaRPr lang="en-US"/>
        </a:p>
      </dgm:t>
    </dgm:pt>
    <dgm:pt modelId="{749F85DF-3DF4-4C24-B64A-D1BD0D4CE8EA}" type="pres">
      <dgm:prSet presAssocID="{9DDA8810-0C52-4604-8AB0-CC1465E09559}" presName="rootComposite" presStyleCnt="0"/>
      <dgm:spPr/>
      <dgm:t>
        <a:bodyPr/>
        <a:lstStyle/>
        <a:p>
          <a:endParaRPr lang="en-US"/>
        </a:p>
      </dgm:t>
    </dgm:pt>
    <dgm:pt modelId="{428B6176-3632-46E2-9F91-9D0A58A873E0}" type="pres">
      <dgm:prSet presAssocID="{9DDA8810-0C52-4604-8AB0-CC1465E09559}" presName="rootText" presStyleLbl="node4" presStyleIdx="4" presStyleCnt="9" custScaleX="106323" custScaleY="31272" custLinFactNeighborX="3975" custLinFactNeighborY="-5993">
        <dgm:presLayoutVars>
          <dgm:chPref val="3"/>
        </dgm:presLayoutVars>
      </dgm:prSet>
      <dgm:spPr/>
      <dgm:t>
        <a:bodyPr/>
        <a:lstStyle/>
        <a:p>
          <a:endParaRPr lang="en-US"/>
        </a:p>
      </dgm:t>
    </dgm:pt>
    <dgm:pt modelId="{98567582-8D61-4CC3-84CB-9330DC6F0D3F}" type="pres">
      <dgm:prSet presAssocID="{9DDA8810-0C52-4604-8AB0-CC1465E09559}" presName="rootConnector" presStyleLbl="node4" presStyleIdx="4" presStyleCnt="9"/>
      <dgm:spPr/>
      <dgm:t>
        <a:bodyPr/>
        <a:lstStyle/>
        <a:p>
          <a:endParaRPr lang="en-US"/>
        </a:p>
      </dgm:t>
    </dgm:pt>
    <dgm:pt modelId="{8C5654C2-8FBC-4C9F-B935-F9BE525DEA91}" type="pres">
      <dgm:prSet presAssocID="{9DDA8810-0C52-4604-8AB0-CC1465E09559}" presName="hierChild4" presStyleCnt="0"/>
      <dgm:spPr/>
      <dgm:t>
        <a:bodyPr/>
        <a:lstStyle/>
        <a:p>
          <a:endParaRPr lang="en-US"/>
        </a:p>
      </dgm:t>
    </dgm:pt>
    <dgm:pt modelId="{C025E476-F335-4925-A5F5-2797E8351AD8}" type="pres">
      <dgm:prSet presAssocID="{9DDA8810-0C52-4604-8AB0-CC1465E09559}" presName="hierChild5" presStyleCnt="0"/>
      <dgm:spPr/>
      <dgm:t>
        <a:bodyPr/>
        <a:lstStyle/>
        <a:p>
          <a:endParaRPr lang="en-US"/>
        </a:p>
      </dgm:t>
    </dgm:pt>
    <dgm:pt modelId="{6A50E9A2-A555-46C5-921B-437B23593EB5}" type="pres">
      <dgm:prSet presAssocID="{16626CB8-B674-42EA-A205-E5D6AA7F80EB}" presName="Name37" presStyleLbl="parChTrans1D4" presStyleIdx="5" presStyleCnt="9" custSzX="322212" custSzY="593885"/>
      <dgm:spPr/>
      <dgm:t>
        <a:bodyPr/>
        <a:lstStyle/>
        <a:p>
          <a:endParaRPr lang="en-US"/>
        </a:p>
      </dgm:t>
    </dgm:pt>
    <dgm:pt modelId="{E7474C41-C192-4286-AA17-9D7EDF058CB9}" type="pres">
      <dgm:prSet presAssocID="{DE65EB12-C346-48C1-A70B-95154BECFBD5}" presName="hierRoot2" presStyleCnt="0">
        <dgm:presLayoutVars>
          <dgm:hierBranch val="init"/>
        </dgm:presLayoutVars>
      </dgm:prSet>
      <dgm:spPr/>
      <dgm:t>
        <a:bodyPr/>
        <a:lstStyle/>
        <a:p>
          <a:endParaRPr lang="en-US"/>
        </a:p>
      </dgm:t>
    </dgm:pt>
    <dgm:pt modelId="{19905730-1ABA-4121-B2F0-7853C1938F70}" type="pres">
      <dgm:prSet presAssocID="{DE65EB12-C346-48C1-A70B-95154BECFBD5}" presName="rootComposite" presStyleCnt="0"/>
      <dgm:spPr/>
      <dgm:t>
        <a:bodyPr/>
        <a:lstStyle/>
        <a:p>
          <a:endParaRPr lang="en-US"/>
        </a:p>
      </dgm:t>
    </dgm:pt>
    <dgm:pt modelId="{A3FA68AB-E7EB-4C9E-8E9C-32ADF0FF241E}" type="pres">
      <dgm:prSet presAssocID="{DE65EB12-C346-48C1-A70B-95154BECFBD5}" presName="rootText" presStyleLbl="node4" presStyleIdx="5" presStyleCnt="9" custScaleX="106323" custScaleY="31272" custLinFactNeighborX="3959" custLinFactNeighborY="-24362">
        <dgm:presLayoutVars>
          <dgm:chPref val="3"/>
        </dgm:presLayoutVars>
      </dgm:prSet>
      <dgm:spPr/>
      <dgm:t>
        <a:bodyPr/>
        <a:lstStyle/>
        <a:p>
          <a:endParaRPr lang="en-US"/>
        </a:p>
      </dgm:t>
    </dgm:pt>
    <dgm:pt modelId="{12D402F9-EA30-4276-A911-40BA8F8F0DE3}" type="pres">
      <dgm:prSet presAssocID="{DE65EB12-C346-48C1-A70B-95154BECFBD5}" presName="rootConnector" presStyleLbl="node4" presStyleIdx="5" presStyleCnt="9"/>
      <dgm:spPr/>
      <dgm:t>
        <a:bodyPr/>
        <a:lstStyle/>
        <a:p>
          <a:endParaRPr lang="en-US"/>
        </a:p>
      </dgm:t>
    </dgm:pt>
    <dgm:pt modelId="{517B7C8E-4A65-4B00-9759-8CF250A8F936}" type="pres">
      <dgm:prSet presAssocID="{DE65EB12-C346-48C1-A70B-95154BECFBD5}" presName="hierChild4" presStyleCnt="0"/>
      <dgm:spPr/>
      <dgm:t>
        <a:bodyPr/>
        <a:lstStyle/>
        <a:p>
          <a:endParaRPr lang="en-US"/>
        </a:p>
      </dgm:t>
    </dgm:pt>
    <dgm:pt modelId="{D318F325-5BAE-42B4-B58B-2819DDBEB069}" type="pres">
      <dgm:prSet presAssocID="{DE65EB12-C346-48C1-A70B-95154BECFBD5}" presName="hierChild5" presStyleCnt="0"/>
      <dgm:spPr/>
      <dgm:t>
        <a:bodyPr/>
        <a:lstStyle/>
        <a:p>
          <a:endParaRPr lang="en-US"/>
        </a:p>
      </dgm:t>
    </dgm:pt>
    <dgm:pt modelId="{F71C63D6-12A2-4C4C-9894-F6E31DF942FB}" type="pres">
      <dgm:prSet presAssocID="{2873857B-D72D-4277-910A-5AC221384BC3}" presName="Name37" presStyleLbl="parChTrans1D4" presStyleIdx="6" presStyleCnt="9" custSzX="322212" custSzY="818171"/>
      <dgm:spPr/>
      <dgm:t>
        <a:bodyPr/>
        <a:lstStyle/>
        <a:p>
          <a:endParaRPr lang="en-US"/>
        </a:p>
      </dgm:t>
    </dgm:pt>
    <dgm:pt modelId="{2508A9A3-B630-421D-B21A-85AA22A27964}" type="pres">
      <dgm:prSet presAssocID="{EA5C63AC-46CF-4CAE-A6AC-CDE5875A802F}" presName="hierRoot2" presStyleCnt="0">
        <dgm:presLayoutVars>
          <dgm:hierBranch val="init"/>
        </dgm:presLayoutVars>
      </dgm:prSet>
      <dgm:spPr/>
      <dgm:t>
        <a:bodyPr/>
        <a:lstStyle/>
        <a:p>
          <a:endParaRPr lang="en-US"/>
        </a:p>
      </dgm:t>
    </dgm:pt>
    <dgm:pt modelId="{70FB856F-D92C-4E7F-AAD5-59C4FFC67EB3}" type="pres">
      <dgm:prSet presAssocID="{EA5C63AC-46CF-4CAE-A6AC-CDE5875A802F}" presName="rootComposite" presStyleCnt="0"/>
      <dgm:spPr/>
      <dgm:t>
        <a:bodyPr/>
        <a:lstStyle/>
        <a:p>
          <a:endParaRPr lang="en-US"/>
        </a:p>
      </dgm:t>
    </dgm:pt>
    <dgm:pt modelId="{241228EC-2EE3-4A1B-96F4-B68A26F35864}" type="pres">
      <dgm:prSet presAssocID="{EA5C63AC-46CF-4CAE-A6AC-CDE5875A802F}" presName="rootText" presStyleLbl="node4" presStyleIdx="6" presStyleCnt="9" custScaleX="106323" custScaleY="31272" custLinFactNeighborX="3943" custLinFactNeighborY="-41759">
        <dgm:presLayoutVars>
          <dgm:chPref val="3"/>
        </dgm:presLayoutVars>
      </dgm:prSet>
      <dgm:spPr/>
      <dgm:t>
        <a:bodyPr/>
        <a:lstStyle/>
        <a:p>
          <a:endParaRPr lang="en-US"/>
        </a:p>
      </dgm:t>
    </dgm:pt>
    <dgm:pt modelId="{6BC74C4B-1EEE-4B4D-A0C3-B3B0AC08932B}" type="pres">
      <dgm:prSet presAssocID="{EA5C63AC-46CF-4CAE-A6AC-CDE5875A802F}" presName="rootConnector" presStyleLbl="node4" presStyleIdx="6" presStyleCnt="9"/>
      <dgm:spPr/>
      <dgm:t>
        <a:bodyPr/>
        <a:lstStyle/>
        <a:p>
          <a:endParaRPr lang="en-US"/>
        </a:p>
      </dgm:t>
    </dgm:pt>
    <dgm:pt modelId="{D34AA2B7-C48D-4604-92B0-13E16F520C79}" type="pres">
      <dgm:prSet presAssocID="{EA5C63AC-46CF-4CAE-A6AC-CDE5875A802F}" presName="hierChild4" presStyleCnt="0"/>
      <dgm:spPr/>
      <dgm:t>
        <a:bodyPr/>
        <a:lstStyle/>
        <a:p>
          <a:endParaRPr lang="en-US"/>
        </a:p>
      </dgm:t>
    </dgm:pt>
    <dgm:pt modelId="{2991F7F2-5C55-455E-B6CC-131943427ED9}" type="pres">
      <dgm:prSet presAssocID="{EA5C63AC-46CF-4CAE-A6AC-CDE5875A802F}" presName="hierChild5" presStyleCnt="0"/>
      <dgm:spPr/>
      <dgm:t>
        <a:bodyPr/>
        <a:lstStyle/>
        <a:p>
          <a:endParaRPr lang="en-US"/>
        </a:p>
      </dgm:t>
    </dgm:pt>
    <dgm:pt modelId="{4A06FE4F-B410-4C41-8EBC-0A988FB94A76}" type="pres">
      <dgm:prSet presAssocID="{5DBCA6B1-189C-4F78-9F77-E2AF6B4D5E80}" presName="Name37" presStyleLbl="parChTrans1D4" presStyleIdx="7" presStyleCnt="9" custSzX="322212" custSzY="1042457"/>
      <dgm:spPr/>
      <dgm:t>
        <a:bodyPr/>
        <a:lstStyle/>
        <a:p>
          <a:endParaRPr lang="en-US"/>
        </a:p>
      </dgm:t>
    </dgm:pt>
    <dgm:pt modelId="{535C68BC-7EC1-423C-B3AA-3F582D69D776}" type="pres">
      <dgm:prSet presAssocID="{3CF2EFA2-C04A-4286-BD70-A5C7AF6188B0}" presName="hierRoot2" presStyleCnt="0">
        <dgm:presLayoutVars>
          <dgm:hierBranch val="init"/>
        </dgm:presLayoutVars>
      </dgm:prSet>
      <dgm:spPr/>
      <dgm:t>
        <a:bodyPr/>
        <a:lstStyle/>
        <a:p>
          <a:endParaRPr lang="en-US"/>
        </a:p>
      </dgm:t>
    </dgm:pt>
    <dgm:pt modelId="{FCC4A830-61B8-4473-9B9B-D204BFF44F0E}" type="pres">
      <dgm:prSet presAssocID="{3CF2EFA2-C04A-4286-BD70-A5C7AF6188B0}" presName="rootComposite" presStyleCnt="0"/>
      <dgm:spPr/>
      <dgm:t>
        <a:bodyPr/>
        <a:lstStyle/>
        <a:p>
          <a:endParaRPr lang="en-US"/>
        </a:p>
      </dgm:t>
    </dgm:pt>
    <dgm:pt modelId="{AEBB69B3-33AC-4A04-93E7-EA9131A83305}" type="pres">
      <dgm:prSet presAssocID="{3CF2EFA2-C04A-4286-BD70-A5C7AF6188B0}" presName="rootText" presStyleLbl="node4" presStyleIdx="7" presStyleCnt="9" custScaleX="106323" custScaleY="31272" custLinFactNeighborX="3927" custLinFactNeighborY="-61534">
        <dgm:presLayoutVars>
          <dgm:chPref val="3"/>
        </dgm:presLayoutVars>
      </dgm:prSet>
      <dgm:spPr/>
      <dgm:t>
        <a:bodyPr/>
        <a:lstStyle/>
        <a:p>
          <a:endParaRPr lang="en-US"/>
        </a:p>
      </dgm:t>
    </dgm:pt>
    <dgm:pt modelId="{5BC725E1-C118-403D-8FA8-E895FA729B0A}" type="pres">
      <dgm:prSet presAssocID="{3CF2EFA2-C04A-4286-BD70-A5C7AF6188B0}" presName="rootConnector" presStyleLbl="node4" presStyleIdx="7" presStyleCnt="9"/>
      <dgm:spPr/>
      <dgm:t>
        <a:bodyPr/>
        <a:lstStyle/>
        <a:p>
          <a:endParaRPr lang="en-US"/>
        </a:p>
      </dgm:t>
    </dgm:pt>
    <dgm:pt modelId="{D6216C20-14C4-4162-A68C-7EBD21CCE502}" type="pres">
      <dgm:prSet presAssocID="{3CF2EFA2-C04A-4286-BD70-A5C7AF6188B0}" presName="hierChild4" presStyleCnt="0"/>
      <dgm:spPr/>
      <dgm:t>
        <a:bodyPr/>
        <a:lstStyle/>
        <a:p>
          <a:endParaRPr lang="en-US"/>
        </a:p>
      </dgm:t>
    </dgm:pt>
    <dgm:pt modelId="{4827F38E-871A-438B-8AEA-DCE916B4E643}" type="pres">
      <dgm:prSet presAssocID="{3CF2EFA2-C04A-4286-BD70-A5C7AF6188B0}" presName="hierChild5" presStyleCnt="0"/>
      <dgm:spPr/>
      <dgm:t>
        <a:bodyPr/>
        <a:lstStyle/>
        <a:p>
          <a:endParaRPr lang="en-US"/>
        </a:p>
      </dgm:t>
    </dgm:pt>
    <dgm:pt modelId="{1AE7622C-C282-40FF-96C1-9DB52F35A19D}" type="pres">
      <dgm:prSet presAssocID="{52F23CEA-D25E-47A7-91FE-DAB81B5CEED9}" presName="Name37" presStyleLbl="parChTrans1D4" presStyleIdx="8" presStyleCnt="9" custSzX="322212" custSzY="1264300"/>
      <dgm:spPr/>
      <dgm:t>
        <a:bodyPr/>
        <a:lstStyle/>
        <a:p>
          <a:endParaRPr lang="en-US"/>
        </a:p>
      </dgm:t>
    </dgm:pt>
    <dgm:pt modelId="{08DD121B-0FC5-4138-B36B-9BDBD9125204}" type="pres">
      <dgm:prSet presAssocID="{715BE523-20F7-4829-8BD2-440E8375ED43}" presName="hierRoot2" presStyleCnt="0">
        <dgm:presLayoutVars>
          <dgm:hierBranch val="init"/>
        </dgm:presLayoutVars>
      </dgm:prSet>
      <dgm:spPr/>
      <dgm:t>
        <a:bodyPr/>
        <a:lstStyle/>
        <a:p>
          <a:endParaRPr lang="en-US"/>
        </a:p>
      </dgm:t>
    </dgm:pt>
    <dgm:pt modelId="{AB414F12-CA99-45FB-915F-9F31C4E62701}" type="pres">
      <dgm:prSet presAssocID="{715BE523-20F7-4829-8BD2-440E8375ED43}" presName="rootComposite" presStyleCnt="0"/>
      <dgm:spPr/>
      <dgm:t>
        <a:bodyPr/>
        <a:lstStyle/>
        <a:p>
          <a:endParaRPr lang="en-US"/>
        </a:p>
      </dgm:t>
    </dgm:pt>
    <dgm:pt modelId="{CC113D50-4C2A-48FA-866C-B99B08D0D152}" type="pres">
      <dgm:prSet presAssocID="{715BE523-20F7-4829-8BD2-440E8375ED43}" presName="rootText" presStyleLbl="node4" presStyleIdx="8" presStyleCnt="9" custScaleX="106323" custScaleY="31272" custLinFactNeighborX="3911" custLinFactNeighborY="-78527">
        <dgm:presLayoutVars>
          <dgm:chPref val="3"/>
        </dgm:presLayoutVars>
      </dgm:prSet>
      <dgm:spPr/>
      <dgm:t>
        <a:bodyPr/>
        <a:lstStyle/>
        <a:p>
          <a:endParaRPr lang="en-US"/>
        </a:p>
      </dgm:t>
    </dgm:pt>
    <dgm:pt modelId="{F9F6C962-6D88-4D39-B518-6A0FA4CEA415}" type="pres">
      <dgm:prSet presAssocID="{715BE523-20F7-4829-8BD2-440E8375ED43}" presName="rootConnector" presStyleLbl="node4" presStyleIdx="8" presStyleCnt="9"/>
      <dgm:spPr/>
      <dgm:t>
        <a:bodyPr/>
        <a:lstStyle/>
        <a:p>
          <a:endParaRPr lang="en-US"/>
        </a:p>
      </dgm:t>
    </dgm:pt>
    <dgm:pt modelId="{F2FAD245-804F-4436-AFBE-574523DEFE88}" type="pres">
      <dgm:prSet presAssocID="{715BE523-20F7-4829-8BD2-440E8375ED43}" presName="hierChild4" presStyleCnt="0"/>
      <dgm:spPr/>
      <dgm:t>
        <a:bodyPr/>
        <a:lstStyle/>
        <a:p>
          <a:endParaRPr lang="en-US"/>
        </a:p>
      </dgm:t>
    </dgm:pt>
    <dgm:pt modelId="{298E51BF-1FC8-4F27-84B5-6130E2201ED6}" type="pres">
      <dgm:prSet presAssocID="{715BE523-20F7-4829-8BD2-440E8375ED43}" presName="hierChild5" presStyleCnt="0"/>
      <dgm:spPr/>
      <dgm:t>
        <a:bodyPr/>
        <a:lstStyle/>
        <a:p>
          <a:endParaRPr lang="en-US"/>
        </a:p>
      </dgm:t>
    </dgm:pt>
    <dgm:pt modelId="{F9B0B5E0-37B0-46B4-82E6-C89B4778A02E}" type="pres">
      <dgm:prSet presAssocID="{62CEEB79-837C-476F-8C93-8161B300D840}" presName="hierChild5" presStyleCnt="0"/>
      <dgm:spPr/>
      <dgm:t>
        <a:bodyPr/>
        <a:lstStyle/>
        <a:p>
          <a:endParaRPr lang="en-US"/>
        </a:p>
      </dgm:t>
    </dgm:pt>
    <dgm:pt modelId="{9F4586B7-38B3-4E5D-8A52-5AA26F1AD405}" type="pres">
      <dgm:prSet presAssocID="{0B3E6D60-CC06-4A1B-BEF5-8054543EDD90}" presName="hierChild5" presStyleCnt="0"/>
      <dgm:spPr/>
      <dgm:t>
        <a:bodyPr/>
        <a:lstStyle/>
        <a:p>
          <a:endParaRPr lang="en-US"/>
        </a:p>
      </dgm:t>
    </dgm:pt>
    <dgm:pt modelId="{1607CEDF-1A6C-4BA3-A3F0-47481A75FDF5}" type="pres">
      <dgm:prSet presAssocID="{89E2AAD8-761E-4BCA-A52A-9E76B10F9A28}" presName="Name37" presStyleLbl="parChTrans1D2" presStyleIdx="1" presStyleCnt="2" custSzX="1968680" custSzY="38640"/>
      <dgm:spPr/>
      <dgm:t>
        <a:bodyPr/>
        <a:lstStyle/>
        <a:p>
          <a:endParaRPr lang="en-US"/>
        </a:p>
      </dgm:t>
    </dgm:pt>
    <dgm:pt modelId="{10169134-F68C-4736-9F08-F64261903D0B}" type="pres">
      <dgm:prSet presAssocID="{05F11920-2E27-4B25-9859-49E513981AAB}" presName="hierRoot2" presStyleCnt="0">
        <dgm:presLayoutVars>
          <dgm:hierBranch val="init"/>
        </dgm:presLayoutVars>
      </dgm:prSet>
      <dgm:spPr/>
      <dgm:t>
        <a:bodyPr/>
        <a:lstStyle/>
        <a:p>
          <a:endParaRPr lang="en-US"/>
        </a:p>
      </dgm:t>
    </dgm:pt>
    <dgm:pt modelId="{33833B98-945B-4F87-8F48-41928E7DE3D8}" type="pres">
      <dgm:prSet presAssocID="{05F11920-2E27-4B25-9859-49E513981AAB}" presName="rootComposite" presStyleCnt="0"/>
      <dgm:spPr/>
      <dgm:t>
        <a:bodyPr/>
        <a:lstStyle/>
        <a:p>
          <a:endParaRPr lang="en-US"/>
        </a:p>
      </dgm:t>
    </dgm:pt>
    <dgm:pt modelId="{6769EC66-76F0-429C-BABC-D9203932C392}" type="pres">
      <dgm:prSet presAssocID="{05F11920-2E27-4B25-9859-49E513981AAB}" presName="rootText" presStyleLbl="node2" presStyleIdx="1" presStyleCnt="2" custScaleX="62327" custScaleY="31272" custLinFactNeighborX="28735" custLinFactNeighborY="16665">
        <dgm:presLayoutVars>
          <dgm:chPref val="3"/>
        </dgm:presLayoutVars>
      </dgm:prSet>
      <dgm:spPr/>
      <dgm:t>
        <a:bodyPr/>
        <a:lstStyle/>
        <a:p>
          <a:endParaRPr lang="en-US"/>
        </a:p>
      </dgm:t>
    </dgm:pt>
    <dgm:pt modelId="{744D9DC6-9D4C-486F-94F3-EFD641FD0251}" type="pres">
      <dgm:prSet presAssocID="{05F11920-2E27-4B25-9859-49E513981AAB}" presName="rootConnector" presStyleLbl="node2" presStyleIdx="1" presStyleCnt="2"/>
      <dgm:spPr/>
      <dgm:t>
        <a:bodyPr/>
        <a:lstStyle/>
        <a:p>
          <a:endParaRPr lang="en-US"/>
        </a:p>
      </dgm:t>
    </dgm:pt>
    <dgm:pt modelId="{D4561EFC-2B1B-4A9E-8E71-0B947DBAA235}" type="pres">
      <dgm:prSet presAssocID="{05F11920-2E27-4B25-9859-49E513981AAB}" presName="hierChild4" presStyleCnt="0"/>
      <dgm:spPr/>
      <dgm:t>
        <a:bodyPr/>
        <a:lstStyle/>
        <a:p>
          <a:endParaRPr lang="en-US"/>
        </a:p>
      </dgm:t>
    </dgm:pt>
    <dgm:pt modelId="{F6DAFEE4-7286-4BCC-9791-505F7AFA78E3}" type="pres">
      <dgm:prSet presAssocID="{85344C90-3F50-48F2-8665-AF87CA50B18C}" presName="Name37" presStyleLbl="parChTrans1D3" presStyleIdx="2" presStyleCnt="9" custSzX="125921" custSzY="145312"/>
      <dgm:spPr/>
      <dgm:t>
        <a:bodyPr/>
        <a:lstStyle/>
        <a:p>
          <a:endParaRPr lang="en-US"/>
        </a:p>
      </dgm:t>
    </dgm:pt>
    <dgm:pt modelId="{7535AA2B-6260-49EC-819E-A680B6A49A02}" type="pres">
      <dgm:prSet presAssocID="{B916126F-B35D-431C-8779-F6A261460D22}" presName="hierRoot2" presStyleCnt="0">
        <dgm:presLayoutVars>
          <dgm:hierBranch val="init"/>
        </dgm:presLayoutVars>
      </dgm:prSet>
      <dgm:spPr/>
      <dgm:t>
        <a:bodyPr/>
        <a:lstStyle/>
        <a:p>
          <a:endParaRPr lang="en-US"/>
        </a:p>
      </dgm:t>
    </dgm:pt>
    <dgm:pt modelId="{84B51699-7BDF-4119-B83F-B9CA73995AFA}" type="pres">
      <dgm:prSet presAssocID="{B916126F-B35D-431C-8779-F6A261460D22}" presName="rootComposite" presStyleCnt="0"/>
      <dgm:spPr/>
      <dgm:t>
        <a:bodyPr/>
        <a:lstStyle/>
        <a:p>
          <a:endParaRPr lang="en-US"/>
        </a:p>
      </dgm:t>
    </dgm:pt>
    <dgm:pt modelId="{B8C87284-9C30-49EE-8EA2-406BECC0A19B}" type="pres">
      <dgm:prSet presAssocID="{B916126F-B35D-431C-8779-F6A261460D22}" presName="rootText" presStyleLbl="node3" presStyleIdx="2" presStyleCnt="9" custScaleX="103975" custScaleY="31272" custLinFactNeighborX="51086" custLinFactNeighborY="14285">
        <dgm:presLayoutVars>
          <dgm:chPref val="3"/>
        </dgm:presLayoutVars>
      </dgm:prSet>
      <dgm:spPr/>
      <dgm:t>
        <a:bodyPr/>
        <a:lstStyle/>
        <a:p>
          <a:endParaRPr lang="en-US"/>
        </a:p>
      </dgm:t>
    </dgm:pt>
    <dgm:pt modelId="{349FD6AA-710A-4C3A-880E-798D4A2C0A29}" type="pres">
      <dgm:prSet presAssocID="{B916126F-B35D-431C-8779-F6A261460D22}" presName="rootConnector" presStyleLbl="node3" presStyleIdx="2" presStyleCnt="9"/>
      <dgm:spPr/>
      <dgm:t>
        <a:bodyPr/>
        <a:lstStyle/>
        <a:p>
          <a:endParaRPr lang="en-US"/>
        </a:p>
      </dgm:t>
    </dgm:pt>
    <dgm:pt modelId="{FC956903-3361-4156-9F53-B8C33E768087}" type="pres">
      <dgm:prSet presAssocID="{B916126F-B35D-431C-8779-F6A261460D22}" presName="hierChild4" presStyleCnt="0"/>
      <dgm:spPr/>
      <dgm:t>
        <a:bodyPr/>
        <a:lstStyle/>
        <a:p>
          <a:endParaRPr lang="en-US"/>
        </a:p>
      </dgm:t>
    </dgm:pt>
    <dgm:pt modelId="{BE55BAF5-77DB-4E4D-A845-538ADB30485E}" type="pres">
      <dgm:prSet presAssocID="{B916126F-B35D-431C-8779-F6A261460D22}" presName="hierChild5" presStyleCnt="0"/>
      <dgm:spPr/>
      <dgm:t>
        <a:bodyPr/>
        <a:lstStyle/>
        <a:p>
          <a:endParaRPr lang="en-US"/>
        </a:p>
      </dgm:t>
    </dgm:pt>
    <dgm:pt modelId="{04473474-2288-4391-9E17-0D9880BEC6D2}" type="pres">
      <dgm:prSet presAssocID="{B20504C8-D1EF-4324-8EC4-BCCE9B5541B8}" presName="Name37" presStyleLbl="parChTrans1D3" presStyleIdx="3" presStyleCnt="9" custSzX="125921" custSzY="369598"/>
      <dgm:spPr/>
      <dgm:t>
        <a:bodyPr/>
        <a:lstStyle/>
        <a:p>
          <a:endParaRPr lang="en-US"/>
        </a:p>
      </dgm:t>
    </dgm:pt>
    <dgm:pt modelId="{048ACE5B-B566-4D04-8025-51E6EB3527E2}" type="pres">
      <dgm:prSet presAssocID="{BED9BD95-8CC8-4910-B04B-CE88D6CAFE7D}" presName="hierRoot2" presStyleCnt="0">
        <dgm:presLayoutVars>
          <dgm:hierBranch val="init"/>
        </dgm:presLayoutVars>
      </dgm:prSet>
      <dgm:spPr/>
      <dgm:t>
        <a:bodyPr/>
        <a:lstStyle/>
        <a:p>
          <a:endParaRPr lang="en-US"/>
        </a:p>
      </dgm:t>
    </dgm:pt>
    <dgm:pt modelId="{86B57CE1-329A-4B59-B011-3DE0946C6089}" type="pres">
      <dgm:prSet presAssocID="{BED9BD95-8CC8-4910-B04B-CE88D6CAFE7D}" presName="rootComposite" presStyleCnt="0"/>
      <dgm:spPr/>
      <dgm:t>
        <a:bodyPr/>
        <a:lstStyle/>
        <a:p>
          <a:endParaRPr lang="en-US"/>
        </a:p>
      </dgm:t>
    </dgm:pt>
    <dgm:pt modelId="{A836226D-F473-4DC8-86A2-F8E7DD722063}" type="pres">
      <dgm:prSet presAssocID="{BED9BD95-8CC8-4910-B04B-CE88D6CAFE7D}" presName="rootText" presStyleLbl="node3" presStyleIdx="3" presStyleCnt="9" custScaleX="103975" custScaleY="31272" custLinFactNeighborX="51086" custLinFactNeighborY="-3849">
        <dgm:presLayoutVars>
          <dgm:chPref val="3"/>
        </dgm:presLayoutVars>
      </dgm:prSet>
      <dgm:spPr/>
      <dgm:t>
        <a:bodyPr/>
        <a:lstStyle/>
        <a:p>
          <a:endParaRPr lang="en-US"/>
        </a:p>
      </dgm:t>
    </dgm:pt>
    <dgm:pt modelId="{6BBCB484-6116-4124-AC51-D61B0A1A9EAE}" type="pres">
      <dgm:prSet presAssocID="{BED9BD95-8CC8-4910-B04B-CE88D6CAFE7D}" presName="rootConnector" presStyleLbl="node3" presStyleIdx="3" presStyleCnt="9"/>
      <dgm:spPr/>
      <dgm:t>
        <a:bodyPr/>
        <a:lstStyle/>
        <a:p>
          <a:endParaRPr lang="en-US"/>
        </a:p>
      </dgm:t>
    </dgm:pt>
    <dgm:pt modelId="{BFC19F05-B73E-4D53-B756-B671C930B844}" type="pres">
      <dgm:prSet presAssocID="{BED9BD95-8CC8-4910-B04B-CE88D6CAFE7D}" presName="hierChild4" presStyleCnt="0"/>
      <dgm:spPr/>
      <dgm:t>
        <a:bodyPr/>
        <a:lstStyle/>
        <a:p>
          <a:endParaRPr lang="en-US"/>
        </a:p>
      </dgm:t>
    </dgm:pt>
    <dgm:pt modelId="{4E99CDD4-A833-4A3F-BC34-98FE94C8307B}" type="pres">
      <dgm:prSet presAssocID="{BED9BD95-8CC8-4910-B04B-CE88D6CAFE7D}" presName="hierChild5" presStyleCnt="0"/>
      <dgm:spPr/>
      <dgm:t>
        <a:bodyPr/>
        <a:lstStyle/>
        <a:p>
          <a:endParaRPr lang="en-US"/>
        </a:p>
      </dgm:t>
    </dgm:pt>
    <dgm:pt modelId="{2502D91C-616A-4F41-8895-F22B0C95B5AD}" type="pres">
      <dgm:prSet presAssocID="{9258E81D-2DF6-4A0F-A48A-F78C24784518}" presName="Name37" presStyleLbl="parChTrans1D3" presStyleIdx="4" presStyleCnt="9" custSzX="125921" custSzY="593885"/>
      <dgm:spPr/>
      <dgm:t>
        <a:bodyPr/>
        <a:lstStyle/>
        <a:p>
          <a:endParaRPr lang="en-US"/>
        </a:p>
      </dgm:t>
    </dgm:pt>
    <dgm:pt modelId="{2EFBCD15-49CA-4248-B3CB-6F7277B1D160}" type="pres">
      <dgm:prSet presAssocID="{FD9848D3-DAEA-4ADE-BFE4-724EF95C0625}" presName="hierRoot2" presStyleCnt="0">
        <dgm:presLayoutVars>
          <dgm:hierBranch val="init"/>
        </dgm:presLayoutVars>
      </dgm:prSet>
      <dgm:spPr/>
      <dgm:t>
        <a:bodyPr/>
        <a:lstStyle/>
        <a:p>
          <a:endParaRPr lang="en-US"/>
        </a:p>
      </dgm:t>
    </dgm:pt>
    <dgm:pt modelId="{E864641C-DCE6-4396-AF65-88B57A4E6A55}" type="pres">
      <dgm:prSet presAssocID="{FD9848D3-DAEA-4ADE-BFE4-724EF95C0625}" presName="rootComposite" presStyleCnt="0"/>
      <dgm:spPr/>
      <dgm:t>
        <a:bodyPr/>
        <a:lstStyle/>
        <a:p>
          <a:endParaRPr lang="en-US"/>
        </a:p>
      </dgm:t>
    </dgm:pt>
    <dgm:pt modelId="{B94AAD8B-61EE-4E0B-BFCF-A6B889885BE3}" type="pres">
      <dgm:prSet presAssocID="{FD9848D3-DAEA-4ADE-BFE4-724EF95C0625}" presName="rootText" presStyleLbl="node3" presStyleIdx="4" presStyleCnt="9" custScaleX="103975" custScaleY="31272" custLinFactNeighborX="51086" custLinFactNeighborY="-21982">
        <dgm:presLayoutVars>
          <dgm:chPref val="3"/>
        </dgm:presLayoutVars>
      </dgm:prSet>
      <dgm:spPr/>
      <dgm:t>
        <a:bodyPr/>
        <a:lstStyle/>
        <a:p>
          <a:endParaRPr lang="en-US"/>
        </a:p>
      </dgm:t>
    </dgm:pt>
    <dgm:pt modelId="{36400465-383E-4FDE-8A17-AC090C07C0C2}" type="pres">
      <dgm:prSet presAssocID="{FD9848D3-DAEA-4ADE-BFE4-724EF95C0625}" presName="rootConnector" presStyleLbl="node3" presStyleIdx="4" presStyleCnt="9"/>
      <dgm:spPr/>
      <dgm:t>
        <a:bodyPr/>
        <a:lstStyle/>
        <a:p>
          <a:endParaRPr lang="en-US"/>
        </a:p>
      </dgm:t>
    </dgm:pt>
    <dgm:pt modelId="{4F7D7723-7659-4338-AFFC-4ED106686D54}" type="pres">
      <dgm:prSet presAssocID="{FD9848D3-DAEA-4ADE-BFE4-724EF95C0625}" presName="hierChild4" presStyleCnt="0"/>
      <dgm:spPr/>
      <dgm:t>
        <a:bodyPr/>
        <a:lstStyle/>
        <a:p>
          <a:endParaRPr lang="en-US"/>
        </a:p>
      </dgm:t>
    </dgm:pt>
    <dgm:pt modelId="{F0E3C993-F5B2-45B9-8FD9-D784DCE779A9}" type="pres">
      <dgm:prSet presAssocID="{FD9848D3-DAEA-4ADE-BFE4-724EF95C0625}" presName="hierChild5" presStyleCnt="0"/>
      <dgm:spPr/>
      <dgm:t>
        <a:bodyPr/>
        <a:lstStyle/>
        <a:p>
          <a:endParaRPr lang="en-US"/>
        </a:p>
      </dgm:t>
    </dgm:pt>
    <dgm:pt modelId="{8501E744-4108-48E4-8DD3-9A2E46A4BC68}" type="pres">
      <dgm:prSet presAssocID="{6D9A21EE-E5AA-4E11-A0D4-D145F5181FD7}" presName="Name37" presStyleLbl="parChTrans1D3" presStyleIdx="5" presStyleCnt="9" custSzX="125921" custSzY="818171"/>
      <dgm:spPr/>
      <dgm:t>
        <a:bodyPr/>
        <a:lstStyle/>
        <a:p>
          <a:endParaRPr lang="en-US"/>
        </a:p>
      </dgm:t>
    </dgm:pt>
    <dgm:pt modelId="{58934A05-AA03-41E8-AAC1-D7800F479CC9}" type="pres">
      <dgm:prSet presAssocID="{5423DC70-F5B5-4D9B-BE50-E5DE9D2A2C8A}" presName="hierRoot2" presStyleCnt="0">
        <dgm:presLayoutVars>
          <dgm:hierBranch val="init"/>
        </dgm:presLayoutVars>
      </dgm:prSet>
      <dgm:spPr/>
      <dgm:t>
        <a:bodyPr/>
        <a:lstStyle/>
        <a:p>
          <a:endParaRPr lang="en-US"/>
        </a:p>
      </dgm:t>
    </dgm:pt>
    <dgm:pt modelId="{9C4BC570-9294-4F10-B12A-A195454AA5E2}" type="pres">
      <dgm:prSet presAssocID="{5423DC70-F5B5-4D9B-BE50-E5DE9D2A2C8A}" presName="rootComposite" presStyleCnt="0"/>
      <dgm:spPr/>
      <dgm:t>
        <a:bodyPr/>
        <a:lstStyle/>
        <a:p>
          <a:endParaRPr lang="en-US"/>
        </a:p>
      </dgm:t>
    </dgm:pt>
    <dgm:pt modelId="{D9BA731C-C240-4BDD-B4D2-FDE52C13196D}" type="pres">
      <dgm:prSet presAssocID="{5423DC70-F5B5-4D9B-BE50-E5DE9D2A2C8A}" presName="rootText" presStyleLbl="node3" presStyleIdx="5" presStyleCnt="9" custScaleX="103975" custScaleY="31272" custLinFactNeighborX="51678" custLinFactNeighborY="-40351">
        <dgm:presLayoutVars>
          <dgm:chPref val="3"/>
        </dgm:presLayoutVars>
      </dgm:prSet>
      <dgm:spPr/>
      <dgm:t>
        <a:bodyPr/>
        <a:lstStyle/>
        <a:p>
          <a:endParaRPr lang="en-US"/>
        </a:p>
      </dgm:t>
    </dgm:pt>
    <dgm:pt modelId="{32D3342D-612D-4C83-A9F4-587FA6637710}" type="pres">
      <dgm:prSet presAssocID="{5423DC70-F5B5-4D9B-BE50-E5DE9D2A2C8A}" presName="rootConnector" presStyleLbl="node3" presStyleIdx="5" presStyleCnt="9"/>
      <dgm:spPr/>
      <dgm:t>
        <a:bodyPr/>
        <a:lstStyle/>
        <a:p>
          <a:endParaRPr lang="en-US"/>
        </a:p>
      </dgm:t>
    </dgm:pt>
    <dgm:pt modelId="{92102DAF-A3A6-4F4F-903F-3069D4D6E870}" type="pres">
      <dgm:prSet presAssocID="{5423DC70-F5B5-4D9B-BE50-E5DE9D2A2C8A}" presName="hierChild4" presStyleCnt="0"/>
      <dgm:spPr/>
      <dgm:t>
        <a:bodyPr/>
        <a:lstStyle/>
        <a:p>
          <a:endParaRPr lang="en-US"/>
        </a:p>
      </dgm:t>
    </dgm:pt>
    <dgm:pt modelId="{9CC59301-D760-4354-BEFB-0496DFBF1280}" type="pres">
      <dgm:prSet presAssocID="{5423DC70-F5B5-4D9B-BE50-E5DE9D2A2C8A}" presName="hierChild5" presStyleCnt="0"/>
      <dgm:spPr/>
      <dgm:t>
        <a:bodyPr/>
        <a:lstStyle/>
        <a:p>
          <a:endParaRPr lang="en-US"/>
        </a:p>
      </dgm:t>
    </dgm:pt>
    <dgm:pt modelId="{B6FCBA52-FBD0-4FF0-8762-65B265327B00}" type="pres">
      <dgm:prSet presAssocID="{8CA43908-13C8-4141-8AB8-F5D13D2D2F51}" presName="Name37" presStyleLbl="parChTrans1D3" presStyleIdx="6" presStyleCnt="9" custSzX="125921" custSzY="818171"/>
      <dgm:spPr/>
      <dgm:t>
        <a:bodyPr/>
        <a:lstStyle/>
        <a:p>
          <a:endParaRPr lang="en-US"/>
        </a:p>
      </dgm:t>
    </dgm:pt>
    <dgm:pt modelId="{217F86ED-A881-42AC-8DAE-27DC88CED0E4}" type="pres">
      <dgm:prSet presAssocID="{6A4451E0-4221-484A-A1E8-672D79F4262E}" presName="hierRoot2" presStyleCnt="0">
        <dgm:presLayoutVars>
          <dgm:hierBranch val="init"/>
        </dgm:presLayoutVars>
      </dgm:prSet>
      <dgm:spPr/>
    </dgm:pt>
    <dgm:pt modelId="{D2017B4A-2E90-486A-B8F6-E089C2BD1EB4}" type="pres">
      <dgm:prSet presAssocID="{6A4451E0-4221-484A-A1E8-672D79F4262E}" presName="rootComposite" presStyleCnt="0"/>
      <dgm:spPr/>
    </dgm:pt>
    <dgm:pt modelId="{1919648B-D3B2-44D9-93B8-E8B99540F3B5}" type="pres">
      <dgm:prSet presAssocID="{6A4451E0-4221-484A-A1E8-672D79F4262E}" presName="rootText" presStyleLbl="node3" presStyleIdx="6" presStyleCnt="9" custScaleX="103975" custScaleY="31272" custLinFactNeighborX="51678" custLinFactNeighborY="-58013">
        <dgm:presLayoutVars>
          <dgm:chPref val="3"/>
        </dgm:presLayoutVars>
      </dgm:prSet>
      <dgm:spPr/>
      <dgm:t>
        <a:bodyPr/>
        <a:lstStyle/>
        <a:p>
          <a:endParaRPr lang="en-US"/>
        </a:p>
      </dgm:t>
    </dgm:pt>
    <dgm:pt modelId="{D3317C16-AE62-4891-8728-3BAB31E6F133}" type="pres">
      <dgm:prSet presAssocID="{6A4451E0-4221-484A-A1E8-672D79F4262E}" presName="rootConnector" presStyleLbl="node3" presStyleIdx="6" presStyleCnt="9"/>
      <dgm:spPr/>
      <dgm:t>
        <a:bodyPr/>
        <a:lstStyle/>
        <a:p>
          <a:endParaRPr lang="en-US"/>
        </a:p>
      </dgm:t>
    </dgm:pt>
    <dgm:pt modelId="{D38D57A9-E743-4912-B1D9-9A3B9331F7B3}" type="pres">
      <dgm:prSet presAssocID="{6A4451E0-4221-484A-A1E8-672D79F4262E}" presName="hierChild4" presStyleCnt="0"/>
      <dgm:spPr/>
    </dgm:pt>
    <dgm:pt modelId="{964BA356-9F77-44A3-9491-2BC8910DAE55}" type="pres">
      <dgm:prSet presAssocID="{6A4451E0-4221-484A-A1E8-672D79F4262E}" presName="hierChild5" presStyleCnt="0"/>
      <dgm:spPr/>
    </dgm:pt>
    <dgm:pt modelId="{D2683C98-1857-454F-9BF2-26AB89ED88CD}" type="pres">
      <dgm:prSet presAssocID="{38B4B93A-0CC9-419A-BDE7-B1FA849F01CA}" presName="Name37" presStyleLbl="parChTrans1D3" presStyleIdx="7" presStyleCnt="9" custSzX="125921" custSzY="1042457"/>
      <dgm:spPr/>
      <dgm:t>
        <a:bodyPr/>
        <a:lstStyle/>
        <a:p>
          <a:endParaRPr lang="en-US"/>
        </a:p>
      </dgm:t>
    </dgm:pt>
    <dgm:pt modelId="{3A164721-FFDE-4B92-98C2-B8D05CC48F67}" type="pres">
      <dgm:prSet presAssocID="{536B936D-1DC2-44A4-A90F-CC5ECD2033DA}" presName="hierRoot2" presStyleCnt="0">
        <dgm:presLayoutVars>
          <dgm:hierBranch val="init"/>
        </dgm:presLayoutVars>
      </dgm:prSet>
      <dgm:spPr/>
      <dgm:t>
        <a:bodyPr/>
        <a:lstStyle/>
        <a:p>
          <a:endParaRPr lang="en-US"/>
        </a:p>
      </dgm:t>
    </dgm:pt>
    <dgm:pt modelId="{50857A22-054D-4D18-869D-A979F93E037D}" type="pres">
      <dgm:prSet presAssocID="{536B936D-1DC2-44A4-A90F-CC5ECD2033DA}" presName="rootComposite" presStyleCnt="0"/>
      <dgm:spPr/>
      <dgm:t>
        <a:bodyPr/>
        <a:lstStyle/>
        <a:p>
          <a:endParaRPr lang="en-US"/>
        </a:p>
      </dgm:t>
    </dgm:pt>
    <dgm:pt modelId="{49A3B6EB-489A-4BF3-A074-EE3D988CE28F}" type="pres">
      <dgm:prSet presAssocID="{536B936D-1DC2-44A4-A90F-CC5ECD2033DA}" presName="rootText" presStyleLbl="node3" presStyleIdx="7" presStyleCnt="9" custScaleX="103975" custScaleY="31272" custLinFactNeighborX="51086" custLinFactNeighborY="-76557">
        <dgm:presLayoutVars>
          <dgm:chPref val="3"/>
        </dgm:presLayoutVars>
      </dgm:prSet>
      <dgm:spPr/>
      <dgm:t>
        <a:bodyPr/>
        <a:lstStyle/>
        <a:p>
          <a:endParaRPr lang="en-US"/>
        </a:p>
      </dgm:t>
    </dgm:pt>
    <dgm:pt modelId="{D54B0E13-A453-4256-9A94-6419E4D7CCEE}" type="pres">
      <dgm:prSet presAssocID="{536B936D-1DC2-44A4-A90F-CC5ECD2033DA}" presName="rootConnector" presStyleLbl="node3" presStyleIdx="7" presStyleCnt="9"/>
      <dgm:spPr/>
      <dgm:t>
        <a:bodyPr/>
        <a:lstStyle/>
        <a:p>
          <a:endParaRPr lang="en-US"/>
        </a:p>
      </dgm:t>
    </dgm:pt>
    <dgm:pt modelId="{60F40074-EFB7-4F18-9CE4-64DEFA051724}" type="pres">
      <dgm:prSet presAssocID="{536B936D-1DC2-44A4-A90F-CC5ECD2033DA}" presName="hierChild4" presStyleCnt="0"/>
      <dgm:spPr/>
      <dgm:t>
        <a:bodyPr/>
        <a:lstStyle/>
        <a:p>
          <a:endParaRPr lang="en-US"/>
        </a:p>
      </dgm:t>
    </dgm:pt>
    <dgm:pt modelId="{29B26C90-FB3C-4856-9B39-B291A5750D20}" type="pres">
      <dgm:prSet presAssocID="{536B936D-1DC2-44A4-A90F-CC5ECD2033DA}" presName="hierChild5" presStyleCnt="0"/>
      <dgm:spPr/>
      <dgm:t>
        <a:bodyPr/>
        <a:lstStyle/>
        <a:p>
          <a:endParaRPr lang="en-US"/>
        </a:p>
      </dgm:t>
    </dgm:pt>
    <dgm:pt modelId="{6D7F1B5D-DE84-4E8A-B9CF-26FCDACDB6D2}" type="pres">
      <dgm:prSet presAssocID="{8E6FE65C-7EC5-4B27-A59A-3EF111F062BF}" presName="Name37" presStyleLbl="parChTrans1D3" presStyleIdx="8" presStyleCnt="9" custSzX="125921" custSzY="1266744"/>
      <dgm:spPr/>
      <dgm:t>
        <a:bodyPr/>
        <a:lstStyle/>
        <a:p>
          <a:endParaRPr lang="en-US"/>
        </a:p>
      </dgm:t>
    </dgm:pt>
    <dgm:pt modelId="{1F9AC45E-F310-4CF1-819C-E729C26BAC5A}" type="pres">
      <dgm:prSet presAssocID="{D07F6D76-A10C-42A5-A338-8F80AC9468AE}" presName="hierRoot2" presStyleCnt="0">
        <dgm:presLayoutVars>
          <dgm:hierBranch val="init"/>
        </dgm:presLayoutVars>
      </dgm:prSet>
      <dgm:spPr/>
      <dgm:t>
        <a:bodyPr/>
        <a:lstStyle/>
        <a:p>
          <a:endParaRPr lang="en-US"/>
        </a:p>
      </dgm:t>
    </dgm:pt>
    <dgm:pt modelId="{179270F8-0B97-4838-A905-45E4DFA025DD}" type="pres">
      <dgm:prSet presAssocID="{D07F6D76-A10C-42A5-A338-8F80AC9468AE}" presName="rootComposite" presStyleCnt="0"/>
      <dgm:spPr/>
      <dgm:t>
        <a:bodyPr/>
        <a:lstStyle/>
        <a:p>
          <a:endParaRPr lang="en-US"/>
        </a:p>
      </dgm:t>
    </dgm:pt>
    <dgm:pt modelId="{A78D6906-EDD7-4E19-97EE-E74D14237A61}" type="pres">
      <dgm:prSet presAssocID="{D07F6D76-A10C-42A5-A338-8F80AC9468AE}" presName="rootText" presStyleLbl="node3" presStyleIdx="8" presStyleCnt="9" custScaleX="103975" custScaleY="31272" custLinFactNeighborX="51086" custLinFactNeighborY="-94281">
        <dgm:presLayoutVars>
          <dgm:chPref val="3"/>
        </dgm:presLayoutVars>
      </dgm:prSet>
      <dgm:spPr/>
      <dgm:t>
        <a:bodyPr/>
        <a:lstStyle/>
        <a:p>
          <a:endParaRPr lang="en-US"/>
        </a:p>
      </dgm:t>
    </dgm:pt>
    <dgm:pt modelId="{12D582A1-FB6B-44E5-A9D1-D23FABADFF9E}" type="pres">
      <dgm:prSet presAssocID="{D07F6D76-A10C-42A5-A338-8F80AC9468AE}" presName="rootConnector" presStyleLbl="node3" presStyleIdx="8" presStyleCnt="9"/>
      <dgm:spPr/>
      <dgm:t>
        <a:bodyPr/>
        <a:lstStyle/>
        <a:p>
          <a:endParaRPr lang="en-US"/>
        </a:p>
      </dgm:t>
    </dgm:pt>
    <dgm:pt modelId="{816EC611-29F0-46A6-BDC2-A5E38B1DA224}" type="pres">
      <dgm:prSet presAssocID="{D07F6D76-A10C-42A5-A338-8F80AC9468AE}" presName="hierChild4" presStyleCnt="0"/>
      <dgm:spPr/>
      <dgm:t>
        <a:bodyPr/>
        <a:lstStyle/>
        <a:p>
          <a:endParaRPr lang="en-US"/>
        </a:p>
      </dgm:t>
    </dgm:pt>
    <dgm:pt modelId="{46DA1B6D-C571-4173-9D23-5B994BB1E44B}" type="pres">
      <dgm:prSet presAssocID="{D07F6D76-A10C-42A5-A338-8F80AC9468AE}" presName="hierChild5" presStyleCnt="0"/>
      <dgm:spPr/>
      <dgm:t>
        <a:bodyPr/>
        <a:lstStyle/>
        <a:p>
          <a:endParaRPr lang="en-US"/>
        </a:p>
      </dgm:t>
    </dgm:pt>
    <dgm:pt modelId="{2D838A0C-15A1-4E50-AE72-075692CCD47B}" type="pres">
      <dgm:prSet presAssocID="{05F11920-2E27-4B25-9859-49E513981AAB}" presName="hierChild5" presStyleCnt="0"/>
      <dgm:spPr/>
      <dgm:t>
        <a:bodyPr/>
        <a:lstStyle/>
        <a:p>
          <a:endParaRPr lang="en-US"/>
        </a:p>
      </dgm:t>
    </dgm:pt>
    <dgm:pt modelId="{DE7C75C1-0E7C-4A9E-A6E8-1A532E781AEC}" type="pres">
      <dgm:prSet presAssocID="{2C55E1CF-CCAC-46EF-8D0E-2EDAD418D206}" presName="hierChild3" presStyleCnt="0"/>
      <dgm:spPr/>
      <dgm:t>
        <a:bodyPr/>
        <a:lstStyle/>
        <a:p>
          <a:endParaRPr lang="en-US"/>
        </a:p>
      </dgm:t>
    </dgm:pt>
  </dgm:ptLst>
  <dgm:cxnLst>
    <dgm:cxn modelId="{2DA171D3-812D-4A6E-AB03-B9D0A774ADA3}" type="presOf" srcId="{30206A90-E6F0-4861-9572-016EB32E1300}" destId="{13F7C92E-53B8-405B-941E-AF7EFF5A4EE1}" srcOrd="0" destOrd="0" presId="urn:microsoft.com/office/officeart/2005/8/layout/orgChart1"/>
    <dgm:cxn modelId="{D9D1A125-9776-4568-A8B9-3032C60B45EB}" srcId="{05F11920-2E27-4B25-9859-49E513981AAB}" destId="{5423DC70-F5B5-4D9B-BE50-E5DE9D2A2C8A}" srcOrd="3" destOrd="0" parTransId="{6D9A21EE-E5AA-4E11-A0D4-D145F5181FD7}" sibTransId="{0BD57CB9-3AAB-46C7-AF67-821B9C13147D}"/>
    <dgm:cxn modelId="{F5F43791-597F-4235-AC67-36B6CA2AD17E}" type="presOf" srcId="{236AA371-8C78-4F73-8362-D3558C5B590D}" destId="{F86A9B3D-17FC-4675-9844-917DF84F5433}" srcOrd="0" destOrd="0" presId="urn:microsoft.com/office/officeart/2005/8/layout/orgChart1"/>
    <dgm:cxn modelId="{E843C46E-DFB3-4DA7-923A-521933C64F21}" srcId="{62CEEB79-837C-476F-8C93-8161B300D840}" destId="{715BE523-20F7-4829-8BD2-440E8375ED43}" srcOrd="5" destOrd="0" parTransId="{52F23CEA-D25E-47A7-91FE-DAB81B5CEED9}" sibTransId="{5A3CBA17-7A20-435F-B6FB-A36D043272CC}"/>
    <dgm:cxn modelId="{BDEB31FE-7481-4791-8531-15D39F835446}" srcId="{2C55E1CF-CCAC-46EF-8D0E-2EDAD418D206}" destId="{0B3E6D60-CC06-4A1B-BEF5-8054543EDD90}" srcOrd="0" destOrd="0" parTransId="{EC5CF53D-5F07-44A1-84B7-55576853F2A1}" sibTransId="{22613F31-A312-49F8-A5A5-F9AFD127B2D7}"/>
    <dgm:cxn modelId="{404AE72C-9CC9-4EE9-A5D7-88E492D90B3D}" srcId="{62CEEB79-837C-476F-8C93-8161B300D840}" destId="{3CF2EFA2-C04A-4286-BD70-A5C7AF6188B0}" srcOrd="4" destOrd="0" parTransId="{5DBCA6B1-189C-4F78-9F77-E2AF6B4D5E80}" sibTransId="{62D3080C-00A1-47D8-AE4D-077D6DBA82D3}"/>
    <dgm:cxn modelId="{F5F263F7-9E94-4FCD-A571-7108313BEECE}" srcId="{0B3E6D60-CC06-4A1B-BEF5-8054543EDD90}" destId="{629F5F60-A8D3-4A25-ACC5-9E30CE3EAD46}" srcOrd="0" destOrd="0" parTransId="{9949CA80-56CE-484F-A03A-DC195E028504}" sibTransId="{EAE44BF8-3AB7-4E88-A47A-F67E979FA14B}"/>
    <dgm:cxn modelId="{93124E9B-EEA6-4FB1-9F55-424519F9D8B2}" type="presOf" srcId="{715BE523-20F7-4829-8BD2-440E8375ED43}" destId="{F9F6C962-6D88-4D39-B518-6A0FA4CEA415}" srcOrd="1" destOrd="0" presId="urn:microsoft.com/office/officeart/2005/8/layout/orgChart1"/>
    <dgm:cxn modelId="{E4F9A3CA-B0E6-4C6D-9DAF-9EAF1F1411B7}" type="presOf" srcId="{5423DC70-F5B5-4D9B-BE50-E5DE9D2A2C8A}" destId="{32D3342D-612D-4C83-A9F4-587FA6637710}" srcOrd="1" destOrd="0" presId="urn:microsoft.com/office/officeart/2005/8/layout/orgChart1"/>
    <dgm:cxn modelId="{6877AA67-B05C-473B-92A0-573FBCAD98C5}" type="presOf" srcId="{DE65EB12-C346-48C1-A70B-95154BECFBD5}" destId="{12D402F9-EA30-4276-A911-40BA8F8F0DE3}" srcOrd="1" destOrd="0" presId="urn:microsoft.com/office/officeart/2005/8/layout/orgChart1"/>
    <dgm:cxn modelId="{CE7DB1C8-2137-4B90-98FA-949ACA2F897F}" type="presOf" srcId="{3CF2EFA2-C04A-4286-BD70-A5C7AF6188B0}" destId="{5BC725E1-C118-403D-8FA8-E895FA729B0A}" srcOrd="1" destOrd="0" presId="urn:microsoft.com/office/officeart/2005/8/layout/orgChart1"/>
    <dgm:cxn modelId="{9C8A466A-6005-42B3-9160-EFEFEC7FEFB4}" type="presOf" srcId="{6D9A21EE-E5AA-4E11-A0D4-D145F5181FD7}" destId="{8501E744-4108-48E4-8DD3-9A2E46A4BC68}" srcOrd="0" destOrd="0" presId="urn:microsoft.com/office/officeart/2005/8/layout/orgChart1"/>
    <dgm:cxn modelId="{861B170D-C8D5-474C-BE00-089A9C09B612}" type="presOf" srcId="{0E34E3DC-9BC1-4563-B93F-E7318D11ABBD}" destId="{507CC06F-7EF5-4BFC-9906-DF7D3334E056}" srcOrd="1" destOrd="0" presId="urn:microsoft.com/office/officeart/2005/8/layout/orgChart1"/>
    <dgm:cxn modelId="{54755DF2-90E5-4170-85F6-86A95D5455E8}" type="presOf" srcId="{BED9BD95-8CC8-4910-B04B-CE88D6CAFE7D}" destId="{A836226D-F473-4DC8-86A2-F8E7DD722063}" srcOrd="0" destOrd="0" presId="urn:microsoft.com/office/officeart/2005/8/layout/orgChart1"/>
    <dgm:cxn modelId="{204ADA5D-D372-4675-B254-BD19F50F8655}" type="presOf" srcId="{196A914A-1625-409B-BA89-6748385E6F15}" destId="{E061986B-209B-4C0C-ADA4-9B9F08125AF1}" srcOrd="1" destOrd="0" presId="urn:microsoft.com/office/officeart/2005/8/layout/orgChart1"/>
    <dgm:cxn modelId="{75BE42E6-C4F0-46F5-95BF-1A27E08FBDE1}" type="presOf" srcId="{5423DC70-F5B5-4D9B-BE50-E5DE9D2A2C8A}" destId="{D9BA731C-C240-4BDD-B4D2-FDE52C13196D}" srcOrd="0" destOrd="0" presId="urn:microsoft.com/office/officeart/2005/8/layout/orgChart1"/>
    <dgm:cxn modelId="{C895D601-3A95-4771-AF5D-C26D454E5F73}" type="presOf" srcId="{6A4451E0-4221-484A-A1E8-672D79F4262E}" destId="{1919648B-D3B2-44D9-93B8-E8B99540F3B5}" srcOrd="0" destOrd="0" presId="urn:microsoft.com/office/officeart/2005/8/layout/orgChart1"/>
    <dgm:cxn modelId="{D0C4C109-9AF7-4713-AC15-4625FE6E3CBC}" srcId="{05F11920-2E27-4B25-9859-49E513981AAB}" destId="{536B936D-1DC2-44A4-A90F-CC5ECD2033DA}" srcOrd="5" destOrd="0" parTransId="{38B4B93A-0CC9-419A-BDE7-B1FA849F01CA}" sibTransId="{66A53F2F-396C-47B4-83BC-248BD7C3BE10}"/>
    <dgm:cxn modelId="{2016E10F-C4E7-4995-A239-A1E2FBD89C51}" srcId="{629F5F60-A8D3-4A25-ACC5-9E30CE3EAD46}" destId="{0E34E3DC-9BC1-4563-B93F-E7318D11ABBD}" srcOrd="2" destOrd="0" parTransId="{236AA371-8C78-4F73-8362-D3558C5B590D}" sibTransId="{C7EC8D80-45E7-4C2F-91DD-9DAA5E749DC2}"/>
    <dgm:cxn modelId="{09E76244-6578-435A-A3AA-09F02B54743E}" type="presOf" srcId="{0B3E6D60-CC06-4A1B-BEF5-8054543EDD90}" destId="{D17D3144-C986-41D9-BA0E-1909011998EF}" srcOrd="1" destOrd="0" presId="urn:microsoft.com/office/officeart/2005/8/layout/orgChart1"/>
    <dgm:cxn modelId="{196881EE-8703-4879-A544-E99B201A2882}" srcId="{629F5F60-A8D3-4A25-ACC5-9E30CE3EAD46}" destId="{30206A90-E6F0-4861-9572-016EB32E1300}" srcOrd="1" destOrd="0" parTransId="{27E02DD2-4769-4143-85C3-21526EB237C8}" sibTransId="{FDD52AE1-3C49-4E55-B57C-95E007D64A4F}"/>
    <dgm:cxn modelId="{43506FFB-D675-4165-A473-A62487E9590A}" type="presOf" srcId="{05F11920-2E27-4B25-9859-49E513981AAB}" destId="{744D9DC6-9D4C-486F-94F3-EFD641FD0251}" srcOrd="1" destOrd="0" presId="urn:microsoft.com/office/officeart/2005/8/layout/orgChart1"/>
    <dgm:cxn modelId="{CD9667AD-D13E-4595-B925-B636D6E1ABE2}" type="presOf" srcId="{85344C90-3F50-48F2-8665-AF87CA50B18C}" destId="{F6DAFEE4-7286-4BCC-9791-505F7AFA78E3}" srcOrd="0" destOrd="0" presId="urn:microsoft.com/office/officeart/2005/8/layout/orgChart1"/>
    <dgm:cxn modelId="{C51BDEDF-2C78-4A10-A28D-12D5645F7A4D}" type="presOf" srcId="{B73FC9C3-7257-4811-9F13-E28CADCAC543}" destId="{C558B697-6900-46D8-BAF4-37D90A84F4A4}" srcOrd="0" destOrd="0" presId="urn:microsoft.com/office/officeart/2005/8/layout/orgChart1"/>
    <dgm:cxn modelId="{538DDF0B-6436-4E34-9DF1-6A5B4491CCA4}" type="presOf" srcId="{D07F6D76-A10C-42A5-A338-8F80AC9468AE}" destId="{12D582A1-FB6B-44E5-A9D1-D23FABADFF9E}" srcOrd="1" destOrd="0" presId="urn:microsoft.com/office/officeart/2005/8/layout/orgChart1"/>
    <dgm:cxn modelId="{86A5ABAD-95E8-4C8C-93EB-F147E23F35BE}" type="presOf" srcId="{8E6FE65C-7EC5-4B27-A59A-3EF111F062BF}" destId="{6D7F1B5D-DE84-4E8A-B9CF-26FCDACDB6D2}" srcOrd="0" destOrd="0" presId="urn:microsoft.com/office/officeart/2005/8/layout/orgChart1"/>
    <dgm:cxn modelId="{8BE51E78-B8D7-4312-BFCB-45750F6717E8}" type="presOf" srcId="{5E066C20-3576-4916-8E9D-BC69ED52E4AD}" destId="{D6B58EC0-2DF8-4077-A64D-E3A34F296BC4}" srcOrd="0" destOrd="0" presId="urn:microsoft.com/office/officeart/2005/8/layout/orgChart1"/>
    <dgm:cxn modelId="{07F27052-837B-46B1-A0A1-B1D993B60B23}" type="presOf" srcId="{0B3E6D60-CC06-4A1B-BEF5-8054543EDD90}" destId="{6B050E2C-94C3-4EE9-99D1-A7BF92761A09}" srcOrd="0" destOrd="0" presId="urn:microsoft.com/office/officeart/2005/8/layout/orgChart1"/>
    <dgm:cxn modelId="{2D3F3B70-6475-4332-9FAC-3E3784DED6BA}" srcId="{62CEEB79-837C-476F-8C93-8161B300D840}" destId="{DE65EB12-C346-48C1-A70B-95154BECFBD5}" srcOrd="2" destOrd="0" parTransId="{16626CB8-B674-42EA-A205-E5D6AA7F80EB}" sibTransId="{DD4FE605-FF5B-4294-9B7F-2B4A0B9060E7}"/>
    <dgm:cxn modelId="{FC692B19-704F-4DD6-BF82-0DE0A50547C0}" type="presOf" srcId="{8CA43908-13C8-4141-8AB8-F5D13D2D2F51}" destId="{B6FCBA52-FBD0-4FF0-8762-65B265327B00}" srcOrd="0" destOrd="0" presId="urn:microsoft.com/office/officeart/2005/8/layout/orgChart1"/>
    <dgm:cxn modelId="{82633877-287B-4359-9F88-2624E5F16F14}" srcId="{62CEEB79-837C-476F-8C93-8161B300D840}" destId="{9DDA8810-0C52-4604-8AB0-CC1465E09559}" srcOrd="1" destOrd="0" parTransId="{FCA39C49-EEC5-4C9F-AE9D-5EDB19F9CA75}" sibTransId="{D8888742-009F-47F7-96C4-2063BDD8A179}"/>
    <dgm:cxn modelId="{FC0048A9-5288-4972-A9E2-A15B62F0D10C}" type="presOf" srcId="{DE65EB12-C346-48C1-A70B-95154BECFBD5}" destId="{A3FA68AB-E7EB-4C9E-8E9C-32ADF0FF241E}" srcOrd="0" destOrd="0" presId="urn:microsoft.com/office/officeart/2005/8/layout/orgChart1"/>
    <dgm:cxn modelId="{DAF77574-CDE7-40B5-BC2D-4183FEDF41B0}" type="presOf" srcId="{196A914A-1625-409B-BA89-6748385E6F15}" destId="{1FD2F3FC-D00E-48C5-84CF-931A1876DAE7}" srcOrd="0" destOrd="0" presId="urn:microsoft.com/office/officeart/2005/8/layout/orgChart1"/>
    <dgm:cxn modelId="{5516B480-0DB6-4C10-AE21-B14E6A0E9775}" type="presOf" srcId="{05F11920-2E27-4B25-9859-49E513981AAB}" destId="{6769EC66-76F0-429C-BABC-D9203932C392}" srcOrd="0" destOrd="0" presId="urn:microsoft.com/office/officeart/2005/8/layout/orgChart1"/>
    <dgm:cxn modelId="{64458714-A775-42D0-A7A9-B9971B3AA55B}" type="presOf" srcId="{B916126F-B35D-431C-8779-F6A261460D22}" destId="{349FD6AA-710A-4C3A-880E-798D4A2C0A29}" srcOrd="1" destOrd="0" presId="urn:microsoft.com/office/officeart/2005/8/layout/orgChart1"/>
    <dgm:cxn modelId="{764605B3-9CDB-4EE2-9F4A-474BDC806A7B}" type="presOf" srcId="{9258E81D-2DF6-4A0F-A48A-F78C24784518}" destId="{2502D91C-616A-4F41-8895-F22B0C95B5AD}" srcOrd="0" destOrd="0" presId="urn:microsoft.com/office/officeart/2005/8/layout/orgChart1"/>
    <dgm:cxn modelId="{A184EDC3-8B87-4448-B7EB-C19F5D1A3372}" srcId="{05F11920-2E27-4B25-9859-49E513981AAB}" destId="{6A4451E0-4221-484A-A1E8-672D79F4262E}" srcOrd="4" destOrd="0" parTransId="{8CA43908-13C8-4141-8AB8-F5D13D2D2F51}" sibTransId="{028EEA69-0F24-492F-869A-5CC3173CA3D5}"/>
    <dgm:cxn modelId="{3C998BAD-A300-4AC0-8559-DFB632545B80}" type="presOf" srcId="{EC5CF53D-5F07-44A1-84B7-55576853F2A1}" destId="{AA8CD01B-5255-476E-B9F8-6AAEE37B2456}" srcOrd="0" destOrd="0" presId="urn:microsoft.com/office/officeart/2005/8/layout/orgChart1"/>
    <dgm:cxn modelId="{CC217084-57EA-4322-9AB3-2B19079A6802}" type="presOf" srcId="{94196AD6-7792-4848-82A4-B1B8285D485D}" destId="{909F40DD-2C47-4560-BEB4-28000C652A7D}" srcOrd="1" destOrd="0" presId="urn:microsoft.com/office/officeart/2005/8/layout/orgChart1"/>
    <dgm:cxn modelId="{FFF933EC-1267-41D5-B593-4FBBF3289380}" type="presOf" srcId="{38B4B93A-0CC9-419A-BDE7-B1FA849F01CA}" destId="{D2683C98-1857-454F-9BF2-26AB89ED88CD}" srcOrd="0" destOrd="0" presId="urn:microsoft.com/office/officeart/2005/8/layout/orgChart1"/>
    <dgm:cxn modelId="{C82A0B1D-D77D-4971-8FA1-A2188783E149}" type="presOf" srcId="{BED9BD95-8CC8-4910-B04B-CE88D6CAFE7D}" destId="{6BBCB484-6116-4124-AC51-D61B0A1A9EAE}" srcOrd="1" destOrd="0" presId="urn:microsoft.com/office/officeart/2005/8/layout/orgChart1"/>
    <dgm:cxn modelId="{4A4EE54A-D232-4282-A3E5-F195907196B8}" srcId="{05F11920-2E27-4B25-9859-49E513981AAB}" destId="{B916126F-B35D-431C-8779-F6A261460D22}" srcOrd="0" destOrd="0" parTransId="{85344C90-3F50-48F2-8665-AF87CA50B18C}" sibTransId="{AE4684B4-7C8E-406C-ACF2-BC1D60B8E054}"/>
    <dgm:cxn modelId="{5B6E1C49-547D-4997-847C-FE695CE8A66C}" type="presOf" srcId="{FCA39C49-EEC5-4C9F-AE9D-5EDB19F9CA75}" destId="{29538830-3405-43C5-B080-8C48B6A88C77}" srcOrd="0" destOrd="0" presId="urn:microsoft.com/office/officeart/2005/8/layout/orgChart1"/>
    <dgm:cxn modelId="{3BE33B60-888F-47C2-BC49-624148A6ECFD}" type="presOf" srcId="{358F2E75-72C8-46CC-915A-0A9FB6B7EF63}" destId="{003399F1-B81A-4EBF-A37E-759B13DE5D22}" srcOrd="0" destOrd="0" presId="urn:microsoft.com/office/officeart/2005/8/layout/orgChart1"/>
    <dgm:cxn modelId="{3F1A9211-B8AF-41F4-816B-253DF7744A81}" type="presOf" srcId="{5DBCA6B1-189C-4F78-9F77-E2AF6B4D5E80}" destId="{4A06FE4F-B410-4C41-8EBC-0A988FB94A76}" srcOrd="0" destOrd="0" presId="urn:microsoft.com/office/officeart/2005/8/layout/orgChart1"/>
    <dgm:cxn modelId="{9B209BFB-4234-413E-9767-75139D10FDAC}" type="presOf" srcId="{FD9848D3-DAEA-4ADE-BFE4-724EF95C0625}" destId="{36400465-383E-4FDE-8A17-AC090C07C0C2}" srcOrd="1" destOrd="0" presId="urn:microsoft.com/office/officeart/2005/8/layout/orgChart1"/>
    <dgm:cxn modelId="{AF35D690-6044-4B59-805C-CD3C5CF8505A}" type="presOf" srcId="{FD9848D3-DAEA-4ADE-BFE4-724EF95C0625}" destId="{B94AAD8B-61EE-4E0B-BFCF-A6B889885BE3}" srcOrd="0" destOrd="0" presId="urn:microsoft.com/office/officeart/2005/8/layout/orgChart1"/>
    <dgm:cxn modelId="{F014E2EF-DCDC-4E60-A7EF-FF43CF56852E}" type="presOf" srcId="{536B936D-1DC2-44A4-A90F-CC5ECD2033DA}" destId="{D54B0E13-A453-4256-9A94-6419E4D7CCEE}" srcOrd="1" destOrd="0" presId="urn:microsoft.com/office/officeart/2005/8/layout/orgChart1"/>
    <dgm:cxn modelId="{1822B109-56CB-488E-81A0-35D4E98A41B4}" srcId="{62CEEB79-837C-476F-8C93-8161B300D840}" destId="{EA5C63AC-46CF-4CAE-A6AC-CDE5875A802F}" srcOrd="3" destOrd="0" parTransId="{2873857B-D72D-4277-910A-5AC221384BC3}" sibTransId="{A8906C46-44A1-4F10-8D72-FBF92AC7735E}"/>
    <dgm:cxn modelId="{FBA85CB7-EA57-457C-BAC1-80EB53544A11}" srcId="{62CEEB79-837C-476F-8C93-8161B300D840}" destId="{196A914A-1625-409B-BA89-6748385E6F15}" srcOrd="0" destOrd="0" parTransId="{358F2E75-72C8-46CC-915A-0A9FB6B7EF63}" sibTransId="{024A4CEE-0033-43FB-AB3F-DC6078B62636}"/>
    <dgm:cxn modelId="{906DAB39-DDAC-4A89-A5DF-FD4392844569}" type="presOf" srcId="{0E34E3DC-9BC1-4563-B93F-E7318D11ABBD}" destId="{C7AF5789-9B5D-48A7-9752-CEE0AA0838B6}" srcOrd="0" destOrd="0" presId="urn:microsoft.com/office/officeart/2005/8/layout/orgChart1"/>
    <dgm:cxn modelId="{FB3384A8-8044-4F9B-AE5C-56141319CE10}" type="presOf" srcId="{715BE523-20F7-4829-8BD2-440E8375ED43}" destId="{CC113D50-4C2A-48FA-866C-B99B08D0D152}" srcOrd="0" destOrd="0" presId="urn:microsoft.com/office/officeart/2005/8/layout/orgChart1"/>
    <dgm:cxn modelId="{79FA795D-C064-4A3F-9A66-D814158989AC}" type="presOf" srcId="{629F5F60-A8D3-4A25-ACC5-9E30CE3EAD46}" destId="{C2A718B3-4BCD-4320-B25E-DC44B475B318}" srcOrd="1" destOrd="0" presId="urn:microsoft.com/office/officeart/2005/8/layout/orgChart1"/>
    <dgm:cxn modelId="{8932D1F9-ADAC-4CC3-9486-66F3C420EA2B}" type="presOf" srcId="{94196AD6-7792-4848-82A4-B1B8285D485D}" destId="{15880E61-59C0-4B14-A4EA-E94F37FB323F}" srcOrd="0" destOrd="0" presId="urn:microsoft.com/office/officeart/2005/8/layout/orgChart1"/>
    <dgm:cxn modelId="{5EE3E383-757A-4239-8EA4-1E332ABD669A}" type="presOf" srcId="{EA5C63AC-46CF-4CAE-A6AC-CDE5875A802F}" destId="{241228EC-2EE3-4A1B-96F4-B68A26F35864}" srcOrd="0" destOrd="0" presId="urn:microsoft.com/office/officeart/2005/8/layout/orgChart1"/>
    <dgm:cxn modelId="{FB48BD2C-DF41-475B-AE25-8447DD366669}" srcId="{2C55E1CF-CCAC-46EF-8D0E-2EDAD418D206}" destId="{05F11920-2E27-4B25-9859-49E513981AAB}" srcOrd="1" destOrd="0" parTransId="{89E2AAD8-761E-4BCA-A52A-9E76B10F9A28}" sibTransId="{E5ECAD63-C6AC-4516-BC87-92F0BDBD0D12}"/>
    <dgm:cxn modelId="{520EB0A1-003B-432D-9B1D-21F8FEA7275B}" srcId="{05F11920-2E27-4B25-9859-49E513981AAB}" destId="{D07F6D76-A10C-42A5-A338-8F80AC9468AE}" srcOrd="6" destOrd="0" parTransId="{8E6FE65C-7EC5-4B27-A59A-3EF111F062BF}" sibTransId="{F334660C-84EA-45E3-81FE-92DD3CC10092}"/>
    <dgm:cxn modelId="{09EB92EB-F3B9-495D-BF24-5A4D52B83EA3}" type="presOf" srcId="{D07F6D76-A10C-42A5-A338-8F80AC9468AE}" destId="{A78D6906-EDD7-4E19-97EE-E74D14237A61}" srcOrd="0" destOrd="0" presId="urn:microsoft.com/office/officeart/2005/8/layout/orgChart1"/>
    <dgm:cxn modelId="{79AA7202-4B43-4B53-A34E-C48FB5BB4BD0}" srcId="{05F11920-2E27-4B25-9859-49E513981AAB}" destId="{FD9848D3-DAEA-4ADE-BFE4-724EF95C0625}" srcOrd="2" destOrd="0" parTransId="{9258E81D-2DF6-4A0F-A48A-F78C24784518}" sibTransId="{10765C34-78CE-4F23-8973-69F617CB1F74}"/>
    <dgm:cxn modelId="{88C36308-B5D8-4198-B6D7-2F9158D04554}" srcId="{5E066C20-3576-4916-8E9D-BC69ED52E4AD}" destId="{2C55E1CF-CCAC-46EF-8D0E-2EDAD418D206}" srcOrd="0" destOrd="0" parTransId="{AC9F8FB9-089B-460D-92D5-920DFC070288}" sibTransId="{4D0CC657-DFC3-4D89-93C6-DA7CD0F15A3D}"/>
    <dgm:cxn modelId="{2E3B0118-3959-4144-A5B1-29FED4E59E39}" type="presOf" srcId="{EA5C63AC-46CF-4CAE-A6AC-CDE5875A802F}" destId="{6BC74C4B-1EEE-4B4D-A0C3-B3B0AC08932B}" srcOrd="1" destOrd="0" presId="urn:microsoft.com/office/officeart/2005/8/layout/orgChart1"/>
    <dgm:cxn modelId="{069711EC-2BCD-4E20-AB59-24BCE32078DE}" srcId="{0B3E6D60-CC06-4A1B-BEF5-8054543EDD90}" destId="{62CEEB79-837C-476F-8C93-8161B300D840}" srcOrd="1" destOrd="0" parTransId="{B73FC9C3-7257-4811-9F13-E28CADCAC543}" sibTransId="{EA1647ED-7FAF-471E-9282-28AFC19A8538}"/>
    <dgm:cxn modelId="{7BB8FB70-72AC-4F27-BF62-55A0AD25CEC8}" type="presOf" srcId="{629F5F60-A8D3-4A25-ACC5-9E30CE3EAD46}" destId="{4AE2B788-DF78-4D9A-B6DF-FCD8F8829E3F}" srcOrd="0" destOrd="0" presId="urn:microsoft.com/office/officeart/2005/8/layout/orgChart1"/>
    <dgm:cxn modelId="{BCF68ED5-FC9C-4FF4-BAEA-1B2255006C05}" type="presOf" srcId="{62CEEB79-837C-476F-8C93-8161B300D840}" destId="{A44652AD-63F3-41A7-867F-231DCBE15665}" srcOrd="1" destOrd="0" presId="urn:microsoft.com/office/officeart/2005/8/layout/orgChart1"/>
    <dgm:cxn modelId="{E7F7F05C-B1AD-4236-9E33-4C40D8C2046B}" type="presOf" srcId="{B916126F-B35D-431C-8779-F6A261460D22}" destId="{B8C87284-9C30-49EE-8EA2-406BECC0A19B}" srcOrd="0" destOrd="0" presId="urn:microsoft.com/office/officeart/2005/8/layout/orgChart1"/>
    <dgm:cxn modelId="{63D7E62D-A927-4969-AA50-DCF1A74DC035}" type="presOf" srcId="{2C55E1CF-CCAC-46EF-8D0E-2EDAD418D206}" destId="{9094267E-3C08-4400-A400-44E48DC02996}" srcOrd="0" destOrd="0" presId="urn:microsoft.com/office/officeart/2005/8/layout/orgChart1"/>
    <dgm:cxn modelId="{53B71664-0EFF-4026-B44B-F8F1089AAE8B}" type="presOf" srcId="{27E02DD2-4769-4143-85C3-21526EB237C8}" destId="{BFD3E3D5-3415-46F6-A6B5-D98FC190762F}" srcOrd="0" destOrd="0" presId="urn:microsoft.com/office/officeart/2005/8/layout/orgChart1"/>
    <dgm:cxn modelId="{F282C6B6-59FF-4C87-A7EB-8C86CB6985D8}" type="presOf" srcId="{9DDA8810-0C52-4604-8AB0-CC1465E09559}" destId="{428B6176-3632-46E2-9F91-9D0A58A873E0}" srcOrd="0" destOrd="0" presId="urn:microsoft.com/office/officeart/2005/8/layout/orgChart1"/>
    <dgm:cxn modelId="{29DA73B0-6F60-4369-9639-C0CE75DF36A6}" type="presOf" srcId="{6A4451E0-4221-484A-A1E8-672D79F4262E}" destId="{D3317C16-AE62-4891-8728-3BAB31E6F133}" srcOrd="1" destOrd="0" presId="urn:microsoft.com/office/officeart/2005/8/layout/orgChart1"/>
    <dgm:cxn modelId="{C12042C9-8423-49C0-AC10-D8E2AD162BF4}" srcId="{629F5F60-A8D3-4A25-ACC5-9E30CE3EAD46}" destId="{94196AD6-7792-4848-82A4-B1B8285D485D}" srcOrd="0" destOrd="0" parTransId="{B106AF01-00B0-43EA-9368-76717A268D05}" sibTransId="{6DC32365-72DC-454D-B347-D9EFF8E9451E}"/>
    <dgm:cxn modelId="{C38CC483-300E-4439-8AA8-38CB1D5A8764}" type="presOf" srcId="{9DDA8810-0C52-4604-8AB0-CC1465E09559}" destId="{98567582-8D61-4CC3-84CB-9330DC6F0D3F}" srcOrd="1" destOrd="0" presId="urn:microsoft.com/office/officeart/2005/8/layout/orgChart1"/>
    <dgm:cxn modelId="{9A2CFA2D-86F4-4975-9DEF-8A8D745A1D69}" type="presOf" srcId="{16626CB8-B674-42EA-A205-E5D6AA7F80EB}" destId="{6A50E9A2-A555-46C5-921B-437B23593EB5}" srcOrd="0" destOrd="0" presId="urn:microsoft.com/office/officeart/2005/8/layout/orgChart1"/>
    <dgm:cxn modelId="{4162078A-621D-452B-92F1-749D405F1187}" type="presOf" srcId="{2C55E1CF-CCAC-46EF-8D0E-2EDAD418D206}" destId="{600B2FBE-1E75-4486-BFAB-AA8DD7CFE958}" srcOrd="1" destOrd="0" presId="urn:microsoft.com/office/officeart/2005/8/layout/orgChart1"/>
    <dgm:cxn modelId="{9CA77662-AF39-4E3F-9828-A6444B95A90B}" type="presOf" srcId="{B106AF01-00B0-43EA-9368-76717A268D05}" destId="{3F966A87-3D77-409D-944F-0D25CFB10AB1}" srcOrd="0" destOrd="0" presId="urn:microsoft.com/office/officeart/2005/8/layout/orgChart1"/>
    <dgm:cxn modelId="{6D2128A1-534C-49A8-8E4A-EE2201242608}" type="presOf" srcId="{62CEEB79-837C-476F-8C93-8161B300D840}" destId="{054614AA-A03B-4602-8431-49F03E89C68D}" srcOrd="0" destOrd="0" presId="urn:microsoft.com/office/officeart/2005/8/layout/orgChart1"/>
    <dgm:cxn modelId="{BEBD5323-42BE-4598-8521-8F5839856247}" type="presOf" srcId="{52F23CEA-D25E-47A7-91FE-DAB81B5CEED9}" destId="{1AE7622C-C282-40FF-96C1-9DB52F35A19D}" srcOrd="0" destOrd="0" presId="urn:microsoft.com/office/officeart/2005/8/layout/orgChart1"/>
    <dgm:cxn modelId="{C9AE9ECE-D681-485B-869A-E6D363B0A5F6}" srcId="{05F11920-2E27-4B25-9859-49E513981AAB}" destId="{BED9BD95-8CC8-4910-B04B-CE88D6CAFE7D}" srcOrd="1" destOrd="0" parTransId="{B20504C8-D1EF-4324-8EC4-BCCE9B5541B8}" sibTransId="{A0811CC1-9FAD-4272-BC38-B71C5409CA54}"/>
    <dgm:cxn modelId="{0A40CA2C-A3C5-4F22-BCF7-D46CFCB798C7}" type="presOf" srcId="{9949CA80-56CE-484F-A03A-DC195E028504}" destId="{D3D4EAA5-3C74-41A7-93BA-7EB2B301E6CD}" srcOrd="0" destOrd="0" presId="urn:microsoft.com/office/officeart/2005/8/layout/orgChart1"/>
    <dgm:cxn modelId="{6EF51F10-02CC-4368-B589-7879FA82DBBE}" type="presOf" srcId="{536B936D-1DC2-44A4-A90F-CC5ECD2033DA}" destId="{49A3B6EB-489A-4BF3-A074-EE3D988CE28F}" srcOrd="0" destOrd="0" presId="urn:microsoft.com/office/officeart/2005/8/layout/orgChart1"/>
    <dgm:cxn modelId="{750263E4-F005-4F1E-9D12-02AB59383FF2}" type="presOf" srcId="{89E2AAD8-761E-4BCA-A52A-9E76B10F9A28}" destId="{1607CEDF-1A6C-4BA3-A3F0-47481A75FDF5}" srcOrd="0" destOrd="0" presId="urn:microsoft.com/office/officeart/2005/8/layout/orgChart1"/>
    <dgm:cxn modelId="{48EACB99-EF4E-4A9D-953F-AF6EACEB21B3}" type="presOf" srcId="{2873857B-D72D-4277-910A-5AC221384BC3}" destId="{F71C63D6-12A2-4C4C-9894-F6E31DF942FB}" srcOrd="0" destOrd="0" presId="urn:microsoft.com/office/officeart/2005/8/layout/orgChart1"/>
    <dgm:cxn modelId="{36A5FDF9-5BE6-44DF-A94B-FDE5BAF74362}" type="presOf" srcId="{30206A90-E6F0-4861-9572-016EB32E1300}" destId="{4FE703ED-6B5D-4B35-8421-E53F43336223}" srcOrd="1" destOrd="0" presId="urn:microsoft.com/office/officeart/2005/8/layout/orgChart1"/>
    <dgm:cxn modelId="{E8E95921-0033-4075-9F9B-5B0D4EBAD7A8}" type="presOf" srcId="{B20504C8-D1EF-4324-8EC4-BCCE9B5541B8}" destId="{04473474-2288-4391-9E17-0D9880BEC6D2}" srcOrd="0" destOrd="0" presId="urn:microsoft.com/office/officeart/2005/8/layout/orgChart1"/>
    <dgm:cxn modelId="{94833D52-CCA5-4A19-9AC2-6E9C9DB75CC1}" type="presOf" srcId="{3CF2EFA2-C04A-4286-BD70-A5C7AF6188B0}" destId="{AEBB69B3-33AC-4A04-93E7-EA9131A83305}" srcOrd="0" destOrd="0" presId="urn:microsoft.com/office/officeart/2005/8/layout/orgChart1"/>
    <dgm:cxn modelId="{4E5BB482-B362-4F5E-BD1E-26AF974F4B55}" type="presParOf" srcId="{D6B58EC0-2DF8-4077-A64D-E3A34F296BC4}" destId="{5915BC2C-1E26-413A-94F9-F416CD434273}" srcOrd="0" destOrd="0" presId="urn:microsoft.com/office/officeart/2005/8/layout/orgChart1"/>
    <dgm:cxn modelId="{F5D475DB-2335-40FE-99C3-426FD503A410}" type="presParOf" srcId="{5915BC2C-1E26-413A-94F9-F416CD434273}" destId="{2554FA4B-C18C-4135-AA9F-A0902591BC00}" srcOrd="0" destOrd="0" presId="urn:microsoft.com/office/officeart/2005/8/layout/orgChart1"/>
    <dgm:cxn modelId="{EE5A89F8-88CC-4675-AD8D-4F44EE225D2C}" type="presParOf" srcId="{2554FA4B-C18C-4135-AA9F-A0902591BC00}" destId="{9094267E-3C08-4400-A400-44E48DC02996}" srcOrd="0" destOrd="0" presId="urn:microsoft.com/office/officeart/2005/8/layout/orgChart1"/>
    <dgm:cxn modelId="{098E47FC-0B59-434D-8BF8-05CA80FA0C0F}" type="presParOf" srcId="{2554FA4B-C18C-4135-AA9F-A0902591BC00}" destId="{600B2FBE-1E75-4486-BFAB-AA8DD7CFE958}" srcOrd="1" destOrd="0" presId="urn:microsoft.com/office/officeart/2005/8/layout/orgChart1"/>
    <dgm:cxn modelId="{70D49A1C-F2BD-4AD6-93C8-C6E8F3EF6812}" type="presParOf" srcId="{5915BC2C-1E26-413A-94F9-F416CD434273}" destId="{D6EB9114-DF35-4A66-A86F-5B54C3947AA3}" srcOrd="1" destOrd="0" presId="urn:microsoft.com/office/officeart/2005/8/layout/orgChart1"/>
    <dgm:cxn modelId="{F397C098-1F38-448A-A80A-94612D21ADC6}" type="presParOf" srcId="{D6EB9114-DF35-4A66-A86F-5B54C3947AA3}" destId="{AA8CD01B-5255-476E-B9F8-6AAEE37B2456}" srcOrd="0" destOrd="0" presId="urn:microsoft.com/office/officeart/2005/8/layout/orgChart1"/>
    <dgm:cxn modelId="{7D373E5E-9AF1-4342-8011-63FB5964AA76}" type="presParOf" srcId="{D6EB9114-DF35-4A66-A86F-5B54C3947AA3}" destId="{0BAE4783-01E1-4B78-A94C-555E391E8C1E}" srcOrd="1" destOrd="0" presId="urn:microsoft.com/office/officeart/2005/8/layout/orgChart1"/>
    <dgm:cxn modelId="{954AFBDC-09B6-4793-BC8B-D964487030BE}" type="presParOf" srcId="{0BAE4783-01E1-4B78-A94C-555E391E8C1E}" destId="{972E4F00-0E53-4818-B140-C276A2E97309}" srcOrd="0" destOrd="0" presId="urn:microsoft.com/office/officeart/2005/8/layout/orgChart1"/>
    <dgm:cxn modelId="{672A8CAA-8030-4ACB-A731-888A4ECCE0DA}" type="presParOf" srcId="{972E4F00-0E53-4818-B140-C276A2E97309}" destId="{6B050E2C-94C3-4EE9-99D1-A7BF92761A09}" srcOrd="0" destOrd="0" presId="urn:microsoft.com/office/officeart/2005/8/layout/orgChart1"/>
    <dgm:cxn modelId="{10D89077-CFDE-4143-BAB9-DE8EE657357F}" type="presParOf" srcId="{972E4F00-0E53-4818-B140-C276A2E97309}" destId="{D17D3144-C986-41D9-BA0E-1909011998EF}" srcOrd="1" destOrd="0" presId="urn:microsoft.com/office/officeart/2005/8/layout/orgChart1"/>
    <dgm:cxn modelId="{6B6C8C87-A803-4124-8672-D3114724BD27}" type="presParOf" srcId="{0BAE4783-01E1-4B78-A94C-555E391E8C1E}" destId="{C3B9A66D-BA83-4260-B96F-C977524EFDB8}" srcOrd="1" destOrd="0" presId="urn:microsoft.com/office/officeart/2005/8/layout/orgChart1"/>
    <dgm:cxn modelId="{CDFD2C1A-82EB-48B5-B32A-8C57958134D5}" type="presParOf" srcId="{C3B9A66D-BA83-4260-B96F-C977524EFDB8}" destId="{D3D4EAA5-3C74-41A7-93BA-7EB2B301E6CD}" srcOrd="0" destOrd="0" presId="urn:microsoft.com/office/officeart/2005/8/layout/orgChart1"/>
    <dgm:cxn modelId="{09C12E95-2F1E-410B-AF69-9FE2628C0663}" type="presParOf" srcId="{C3B9A66D-BA83-4260-B96F-C977524EFDB8}" destId="{78C0B759-1000-45BC-9BDD-36E992F4D489}" srcOrd="1" destOrd="0" presId="urn:microsoft.com/office/officeart/2005/8/layout/orgChart1"/>
    <dgm:cxn modelId="{D41C8612-2AF9-4D64-ABB1-0436D64A1C6C}" type="presParOf" srcId="{78C0B759-1000-45BC-9BDD-36E992F4D489}" destId="{1E2C96A4-99D4-4147-956F-D04409989306}" srcOrd="0" destOrd="0" presId="urn:microsoft.com/office/officeart/2005/8/layout/orgChart1"/>
    <dgm:cxn modelId="{A1CC9CB1-47AC-4051-8FC2-9CB68633CC2D}" type="presParOf" srcId="{1E2C96A4-99D4-4147-956F-D04409989306}" destId="{4AE2B788-DF78-4D9A-B6DF-FCD8F8829E3F}" srcOrd="0" destOrd="0" presId="urn:microsoft.com/office/officeart/2005/8/layout/orgChart1"/>
    <dgm:cxn modelId="{ED25E7F5-4331-4F41-B3AA-CDDC42871F5C}" type="presParOf" srcId="{1E2C96A4-99D4-4147-956F-D04409989306}" destId="{C2A718B3-4BCD-4320-B25E-DC44B475B318}" srcOrd="1" destOrd="0" presId="urn:microsoft.com/office/officeart/2005/8/layout/orgChart1"/>
    <dgm:cxn modelId="{3D640C71-7F76-4A3D-BBAE-1244A3A2DD23}" type="presParOf" srcId="{78C0B759-1000-45BC-9BDD-36E992F4D489}" destId="{717D88B9-884E-402C-B658-2C11A18B8380}" srcOrd="1" destOrd="0" presId="urn:microsoft.com/office/officeart/2005/8/layout/orgChart1"/>
    <dgm:cxn modelId="{A2C39287-4619-4139-A871-B970CEFABF3A}" type="presParOf" srcId="{717D88B9-884E-402C-B658-2C11A18B8380}" destId="{3F966A87-3D77-409D-944F-0D25CFB10AB1}" srcOrd="0" destOrd="0" presId="urn:microsoft.com/office/officeart/2005/8/layout/orgChart1"/>
    <dgm:cxn modelId="{61B6E94B-8C53-451F-9B02-F1ACA52F4BBB}" type="presParOf" srcId="{717D88B9-884E-402C-B658-2C11A18B8380}" destId="{F8732A34-A637-4FAA-BCCC-7CA68EC3E436}" srcOrd="1" destOrd="0" presId="urn:microsoft.com/office/officeart/2005/8/layout/orgChart1"/>
    <dgm:cxn modelId="{018FCCFB-D0EF-4C7E-B661-1CB2C24ACA02}" type="presParOf" srcId="{F8732A34-A637-4FAA-BCCC-7CA68EC3E436}" destId="{1F0C3474-57B0-4C7D-8344-D412DD637742}" srcOrd="0" destOrd="0" presId="urn:microsoft.com/office/officeart/2005/8/layout/orgChart1"/>
    <dgm:cxn modelId="{4056D28E-EB96-4428-9CE3-8265F4F79B7F}" type="presParOf" srcId="{1F0C3474-57B0-4C7D-8344-D412DD637742}" destId="{15880E61-59C0-4B14-A4EA-E94F37FB323F}" srcOrd="0" destOrd="0" presId="urn:microsoft.com/office/officeart/2005/8/layout/orgChart1"/>
    <dgm:cxn modelId="{31D72E9A-56AB-497A-81DB-63B17EAA6AF6}" type="presParOf" srcId="{1F0C3474-57B0-4C7D-8344-D412DD637742}" destId="{909F40DD-2C47-4560-BEB4-28000C652A7D}" srcOrd="1" destOrd="0" presId="urn:microsoft.com/office/officeart/2005/8/layout/orgChart1"/>
    <dgm:cxn modelId="{DBC24860-477F-457E-BBA5-EB239B84E9BB}" type="presParOf" srcId="{F8732A34-A637-4FAA-BCCC-7CA68EC3E436}" destId="{BE360279-3CA5-4A3B-8254-04EC58D25071}" srcOrd="1" destOrd="0" presId="urn:microsoft.com/office/officeart/2005/8/layout/orgChart1"/>
    <dgm:cxn modelId="{27D5D88E-726D-4820-A22D-D46509E2599F}" type="presParOf" srcId="{F8732A34-A637-4FAA-BCCC-7CA68EC3E436}" destId="{2B090F75-7860-43E0-9CF0-F262D2CBDC1A}" srcOrd="2" destOrd="0" presId="urn:microsoft.com/office/officeart/2005/8/layout/orgChart1"/>
    <dgm:cxn modelId="{A4B9FB35-9BA8-4AD3-98D3-515B2C043B55}" type="presParOf" srcId="{717D88B9-884E-402C-B658-2C11A18B8380}" destId="{BFD3E3D5-3415-46F6-A6B5-D98FC190762F}" srcOrd="2" destOrd="0" presId="urn:microsoft.com/office/officeart/2005/8/layout/orgChart1"/>
    <dgm:cxn modelId="{71B0D2AC-B90D-404A-B388-095ABF7DD407}" type="presParOf" srcId="{717D88B9-884E-402C-B658-2C11A18B8380}" destId="{103AD97E-CACA-4A11-BD86-1FA39DA60ECA}" srcOrd="3" destOrd="0" presId="urn:microsoft.com/office/officeart/2005/8/layout/orgChart1"/>
    <dgm:cxn modelId="{A9F0C276-5CEC-4F0D-986C-88C102BEDD46}" type="presParOf" srcId="{103AD97E-CACA-4A11-BD86-1FA39DA60ECA}" destId="{2A81AFFA-7C9E-4797-99F9-B74846CFB8D0}" srcOrd="0" destOrd="0" presId="urn:microsoft.com/office/officeart/2005/8/layout/orgChart1"/>
    <dgm:cxn modelId="{6DACB627-F0E9-4C7E-BA19-31D105D25E4D}" type="presParOf" srcId="{2A81AFFA-7C9E-4797-99F9-B74846CFB8D0}" destId="{13F7C92E-53B8-405B-941E-AF7EFF5A4EE1}" srcOrd="0" destOrd="0" presId="urn:microsoft.com/office/officeart/2005/8/layout/orgChart1"/>
    <dgm:cxn modelId="{F762D991-D2E2-4FE8-903D-C0DDC43F2AEB}" type="presParOf" srcId="{2A81AFFA-7C9E-4797-99F9-B74846CFB8D0}" destId="{4FE703ED-6B5D-4B35-8421-E53F43336223}" srcOrd="1" destOrd="0" presId="urn:microsoft.com/office/officeart/2005/8/layout/orgChart1"/>
    <dgm:cxn modelId="{4394888D-FC52-4F53-9A54-1B5926A36F85}" type="presParOf" srcId="{103AD97E-CACA-4A11-BD86-1FA39DA60ECA}" destId="{6EB321EE-6497-4E9A-BE30-3579B8E2F666}" srcOrd="1" destOrd="0" presId="urn:microsoft.com/office/officeart/2005/8/layout/orgChart1"/>
    <dgm:cxn modelId="{F2BB7FE5-7A86-4BD8-87C8-D10B62692EF0}" type="presParOf" srcId="{103AD97E-CACA-4A11-BD86-1FA39DA60ECA}" destId="{1DB00183-EB38-468A-A3AE-56E766655B82}" srcOrd="2" destOrd="0" presId="urn:microsoft.com/office/officeart/2005/8/layout/orgChart1"/>
    <dgm:cxn modelId="{B2290161-11E8-446B-A36A-D09910BD753B}" type="presParOf" srcId="{717D88B9-884E-402C-B658-2C11A18B8380}" destId="{F86A9B3D-17FC-4675-9844-917DF84F5433}" srcOrd="4" destOrd="0" presId="urn:microsoft.com/office/officeart/2005/8/layout/orgChart1"/>
    <dgm:cxn modelId="{D8B4A11F-05AD-4F53-A0A7-6E70A8FF54CE}" type="presParOf" srcId="{717D88B9-884E-402C-B658-2C11A18B8380}" destId="{BA2AC44B-E861-410F-9719-633D88DACAB4}" srcOrd="5" destOrd="0" presId="urn:microsoft.com/office/officeart/2005/8/layout/orgChart1"/>
    <dgm:cxn modelId="{66631B9A-1D6F-4347-B6F4-9B16DD911B42}" type="presParOf" srcId="{BA2AC44B-E861-410F-9719-633D88DACAB4}" destId="{42D17508-5ACF-4E41-9841-E386CFA53F03}" srcOrd="0" destOrd="0" presId="urn:microsoft.com/office/officeart/2005/8/layout/orgChart1"/>
    <dgm:cxn modelId="{3722376E-4147-4A0B-ADC8-EA37D05FD133}" type="presParOf" srcId="{42D17508-5ACF-4E41-9841-E386CFA53F03}" destId="{C7AF5789-9B5D-48A7-9752-CEE0AA0838B6}" srcOrd="0" destOrd="0" presId="urn:microsoft.com/office/officeart/2005/8/layout/orgChart1"/>
    <dgm:cxn modelId="{65E7D81F-94A0-49DD-A4F0-5F98CBD6F3D9}" type="presParOf" srcId="{42D17508-5ACF-4E41-9841-E386CFA53F03}" destId="{507CC06F-7EF5-4BFC-9906-DF7D3334E056}" srcOrd="1" destOrd="0" presId="urn:microsoft.com/office/officeart/2005/8/layout/orgChart1"/>
    <dgm:cxn modelId="{94E2ADE5-A64D-4CFF-89C8-1C538BE97BF2}" type="presParOf" srcId="{BA2AC44B-E861-410F-9719-633D88DACAB4}" destId="{EC36B559-D02D-42BB-B4ED-33E8DD84B15E}" srcOrd="1" destOrd="0" presId="urn:microsoft.com/office/officeart/2005/8/layout/orgChart1"/>
    <dgm:cxn modelId="{6BBDA0A1-771D-4190-A0E9-CD40CB0C951A}" type="presParOf" srcId="{BA2AC44B-E861-410F-9719-633D88DACAB4}" destId="{74B62842-65D6-47DF-85FC-974457E4D1BA}" srcOrd="2" destOrd="0" presId="urn:microsoft.com/office/officeart/2005/8/layout/orgChart1"/>
    <dgm:cxn modelId="{28434CE4-A743-4B8A-AE1A-BE4DC3E8259A}" type="presParOf" srcId="{78C0B759-1000-45BC-9BDD-36E992F4D489}" destId="{0E067D25-8A38-4703-B2BF-526BB36696A2}" srcOrd="2" destOrd="0" presId="urn:microsoft.com/office/officeart/2005/8/layout/orgChart1"/>
    <dgm:cxn modelId="{29E274AE-CBF9-48D4-92D2-04338C254602}" type="presParOf" srcId="{C3B9A66D-BA83-4260-B96F-C977524EFDB8}" destId="{C558B697-6900-46D8-BAF4-37D90A84F4A4}" srcOrd="2" destOrd="0" presId="urn:microsoft.com/office/officeart/2005/8/layout/orgChart1"/>
    <dgm:cxn modelId="{EF277E4D-CBDA-4AAC-9098-DDC37D505931}" type="presParOf" srcId="{C3B9A66D-BA83-4260-B96F-C977524EFDB8}" destId="{2533422D-3DB2-4FD1-90BD-B8D0DBE97DCD}" srcOrd="3" destOrd="0" presId="urn:microsoft.com/office/officeart/2005/8/layout/orgChart1"/>
    <dgm:cxn modelId="{FB522AE5-2E19-48D2-9D0E-A6945A54196F}" type="presParOf" srcId="{2533422D-3DB2-4FD1-90BD-B8D0DBE97DCD}" destId="{F6FBD3C7-64FD-4364-83E4-B5877BCB04B6}" srcOrd="0" destOrd="0" presId="urn:microsoft.com/office/officeart/2005/8/layout/orgChart1"/>
    <dgm:cxn modelId="{1657D28F-EAE2-4009-9EAB-F4E497C86F85}" type="presParOf" srcId="{F6FBD3C7-64FD-4364-83E4-B5877BCB04B6}" destId="{054614AA-A03B-4602-8431-49F03E89C68D}" srcOrd="0" destOrd="0" presId="urn:microsoft.com/office/officeart/2005/8/layout/orgChart1"/>
    <dgm:cxn modelId="{48F4CD28-D96A-4A18-A8D7-E3D82E2DAFB9}" type="presParOf" srcId="{F6FBD3C7-64FD-4364-83E4-B5877BCB04B6}" destId="{A44652AD-63F3-41A7-867F-231DCBE15665}" srcOrd="1" destOrd="0" presId="urn:microsoft.com/office/officeart/2005/8/layout/orgChart1"/>
    <dgm:cxn modelId="{4D3EA49B-0402-48F2-9E70-9EB6B7FBF1B3}" type="presParOf" srcId="{2533422D-3DB2-4FD1-90BD-B8D0DBE97DCD}" destId="{78F1BB3C-2CB6-4B0E-A811-7BB989A2B70F}" srcOrd="1" destOrd="0" presId="urn:microsoft.com/office/officeart/2005/8/layout/orgChart1"/>
    <dgm:cxn modelId="{0BDFC6ED-25B7-419A-8076-6AC311FFEB4A}" type="presParOf" srcId="{78F1BB3C-2CB6-4B0E-A811-7BB989A2B70F}" destId="{003399F1-B81A-4EBF-A37E-759B13DE5D22}" srcOrd="0" destOrd="0" presId="urn:microsoft.com/office/officeart/2005/8/layout/orgChart1"/>
    <dgm:cxn modelId="{78833ADA-96B6-46AE-80A3-90A995F38133}" type="presParOf" srcId="{78F1BB3C-2CB6-4B0E-A811-7BB989A2B70F}" destId="{D00F3436-C967-4C46-BF46-B91E32233FFE}" srcOrd="1" destOrd="0" presId="urn:microsoft.com/office/officeart/2005/8/layout/orgChart1"/>
    <dgm:cxn modelId="{1735F42D-9321-4595-81C3-B6B750F8B366}" type="presParOf" srcId="{D00F3436-C967-4C46-BF46-B91E32233FFE}" destId="{708ACC14-24F6-40B0-ADAB-7DBE05C6F4AE}" srcOrd="0" destOrd="0" presId="urn:microsoft.com/office/officeart/2005/8/layout/orgChart1"/>
    <dgm:cxn modelId="{9E7D353A-E5AC-49A5-84D7-271F32502EF1}" type="presParOf" srcId="{708ACC14-24F6-40B0-ADAB-7DBE05C6F4AE}" destId="{1FD2F3FC-D00E-48C5-84CF-931A1876DAE7}" srcOrd="0" destOrd="0" presId="urn:microsoft.com/office/officeart/2005/8/layout/orgChart1"/>
    <dgm:cxn modelId="{8B602712-0B11-4A18-82DC-4A1949886A26}" type="presParOf" srcId="{708ACC14-24F6-40B0-ADAB-7DBE05C6F4AE}" destId="{E061986B-209B-4C0C-ADA4-9B9F08125AF1}" srcOrd="1" destOrd="0" presId="urn:microsoft.com/office/officeart/2005/8/layout/orgChart1"/>
    <dgm:cxn modelId="{6E4F5B64-5B85-4052-BB14-E3D6B10E4656}" type="presParOf" srcId="{D00F3436-C967-4C46-BF46-B91E32233FFE}" destId="{0C9AD63F-0838-4ACC-9CC1-6B3064FB6A1B}" srcOrd="1" destOrd="0" presId="urn:microsoft.com/office/officeart/2005/8/layout/orgChart1"/>
    <dgm:cxn modelId="{F6C01C40-96C8-424D-839D-C3A3EA4D7EA1}" type="presParOf" srcId="{D00F3436-C967-4C46-BF46-B91E32233FFE}" destId="{FF15A46B-B1A7-4999-98A5-A4A84B35345C}" srcOrd="2" destOrd="0" presId="urn:microsoft.com/office/officeart/2005/8/layout/orgChart1"/>
    <dgm:cxn modelId="{D6339417-363D-4BD8-9188-615478B20CB5}" type="presParOf" srcId="{78F1BB3C-2CB6-4B0E-A811-7BB989A2B70F}" destId="{29538830-3405-43C5-B080-8C48B6A88C77}" srcOrd="2" destOrd="0" presId="urn:microsoft.com/office/officeart/2005/8/layout/orgChart1"/>
    <dgm:cxn modelId="{3FFE10EE-255F-4003-8F31-EBA2F4528634}" type="presParOf" srcId="{78F1BB3C-2CB6-4B0E-A811-7BB989A2B70F}" destId="{FE31BABA-9C9C-4BBA-9855-0E050BFFD3C1}" srcOrd="3" destOrd="0" presId="urn:microsoft.com/office/officeart/2005/8/layout/orgChart1"/>
    <dgm:cxn modelId="{07127A03-1A6B-4F77-9F5B-47519D4832FB}" type="presParOf" srcId="{FE31BABA-9C9C-4BBA-9855-0E050BFFD3C1}" destId="{749F85DF-3DF4-4C24-B64A-D1BD0D4CE8EA}" srcOrd="0" destOrd="0" presId="urn:microsoft.com/office/officeart/2005/8/layout/orgChart1"/>
    <dgm:cxn modelId="{8CE607C6-1040-4076-A227-E27767EAB6BE}" type="presParOf" srcId="{749F85DF-3DF4-4C24-B64A-D1BD0D4CE8EA}" destId="{428B6176-3632-46E2-9F91-9D0A58A873E0}" srcOrd="0" destOrd="0" presId="urn:microsoft.com/office/officeart/2005/8/layout/orgChart1"/>
    <dgm:cxn modelId="{374E1C3D-06DD-4F10-8106-F26F99793D10}" type="presParOf" srcId="{749F85DF-3DF4-4C24-B64A-D1BD0D4CE8EA}" destId="{98567582-8D61-4CC3-84CB-9330DC6F0D3F}" srcOrd="1" destOrd="0" presId="urn:microsoft.com/office/officeart/2005/8/layout/orgChart1"/>
    <dgm:cxn modelId="{B3624A50-4102-4E57-8E38-CFA067DC5293}" type="presParOf" srcId="{FE31BABA-9C9C-4BBA-9855-0E050BFFD3C1}" destId="{8C5654C2-8FBC-4C9F-B935-F9BE525DEA91}" srcOrd="1" destOrd="0" presId="urn:microsoft.com/office/officeart/2005/8/layout/orgChart1"/>
    <dgm:cxn modelId="{CD7270DD-B169-479B-A81E-86F38FB359B1}" type="presParOf" srcId="{FE31BABA-9C9C-4BBA-9855-0E050BFFD3C1}" destId="{C025E476-F335-4925-A5F5-2797E8351AD8}" srcOrd="2" destOrd="0" presId="urn:microsoft.com/office/officeart/2005/8/layout/orgChart1"/>
    <dgm:cxn modelId="{855D2C7E-5553-4D3A-8BBD-5DA35FDBCEEB}" type="presParOf" srcId="{78F1BB3C-2CB6-4B0E-A811-7BB989A2B70F}" destId="{6A50E9A2-A555-46C5-921B-437B23593EB5}" srcOrd="4" destOrd="0" presId="urn:microsoft.com/office/officeart/2005/8/layout/orgChart1"/>
    <dgm:cxn modelId="{F1FE6E0F-45D1-4439-A099-ADD7723116D6}" type="presParOf" srcId="{78F1BB3C-2CB6-4B0E-A811-7BB989A2B70F}" destId="{E7474C41-C192-4286-AA17-9D7EDF058CB9}" srcOrd="5" destOrd="0" presId="urn:microsoft.com/office/officeart/2005/8/layout/orgChart1"/>
    <dgm:cxn modelId="{F1B667E9-240B-47FD-B40B-9BF4A2400B7D}" type="presParOf" srcId="{E7474C41-C192-4286-AA17-9D7EDF058CB9}" destId="{19905730-1ABA-4121-B2F0-7853C1938F70}" srcOrd="0" destOrd="0" presId="urn:microsoft.com/office/officeart/2005/8/layout/orgChart1"/>
    <dgm:cxn modelId="{D7911306-0793-4059-A294-3C01214E7A8E}" type="presParOf" srcId="{19905730-1ABA-4121-B2F0-7853C1938F70}" destId="{A3FA68AB-E7EB-4C9E-8E9C-32ADF0FF241E}" srcOrd="0" destOrd="0" presId="urn:microsoft.com/office/officeart/2005/8/layout/orgChart1"/>
    <dgm:cxn modelId="{F3711AE4-0573-4F56-B077-007E6DE84DA7}" type="presParOf" srcId="{19905730-1ABA-4121-B2F0-7853C1938F70}" destId="{12D402F9-EA30-4276-A911-40BA8F8F0DE3}" srcOrd="1" destOrd="0" presId="urn:microsoft.com/office/officeart/2005/8/layout/orgChart1"/>
    <dgm:cxn modelId="{EE5A317A-B3C8-4660-8F46-CF319F9F433A}" type="presParOf" srcId="{E7474C41-C192-4286-AA17-9D7EDF058CB9}" destId="{517B7C8E-4A65-4B00-9759-8CF250A8F936}" srcOrd="1" destOrd="0" presId="urn:microsoft.com/office/officeart/2005/8/layout/orgChart1"/>
    <dgm:cxn modelId="{26391ABB-88F5-475C-B090-04E892204B79}" type="presParOf" srcId="{E7474C41-C192-4286-AA17-9D7EDF058CB9}" destId="{D318F325-5BAE-42B4-B58B-2819DDBEB069}" srcOrd="2" destOrd="0" presId="urn:microsoft.com/office/officeart/2005/8/layout/orgChart1"/>
    <dgm:cxn modelId="{ABD5C815-3CE8-47C1-9539-DCEC3B1C4759}" type="presParOf" srcId="{78F1BB3C-2CB6-4B0E-A811-7BB989A2B70F}" destId="{F71C63D6-12A2-4C4C-9894-F6E31DF942FB}" srcOrd="6" destOrd="0" presId="urn:microsoft.com/office/officeart/2005/8/layout/orgChart1"/>
    <dgm:cxn modelId="{566485A1-CAA1-4620-92E6-96C901221339}" type="presParOf" srcId="{78F1BB3C-2CB6-4B0E-A811-7BB989A2B70F}" destId="{2508A9A3-B630-421D-B21A-85AA22A27964}" srcOrd="7" destOrd="0" presId="urn:microsoft.com/office/officeart/2005/8/layout/orgChart1"/>
    <dgm:cxn modelId="{EA138692-E861-4C3E-A69D-E8456E0CBC6D}" type="presParOf" srcId="{2508A9A3-B630-421D-B21A-85AA22A27964}" destId="{70FB856F-D92C-4E7F-AAD5-59C4FFC67EB3}" srcOrd="0" destOrd="0" presId="urn:microsoft.com/office/officeart/2005/8/layout/orgChart1"/>
    <dgm:cxn modelId="{25F49897-E7BB-4CFB-9A29-6FE5D0830D24}" type="presParOf" srcId="{70FB856F-D92C-4E7F-AAD5-59C4FFC67EB3}" destId="{241228EC-2EE3-4A1B-96F4-B68A26F35864}" srcOrd="0" destOrd="0" presId="urn:microsoft.com/office/officeart/2005/8/layout/orgChart1"/>
    <dgm:cxn modelId="{38AD767A-608A-4E5F-9050-38D7BA678A7F}" type="presParOf" srcId="{70FB856F-D92C-4E7F-AAD5-59C4FFC67EB3}" destId="{6BC74C4B-1EEE-4B4D-A0C3-B3B0AC08932B}" srcOrd="1" destOrd="0" presId="urn:microsoft.com/office/officeart/2005/8/layout/orgChart1"/>
    <dgm:cxn modelId="{8AEE212A-8439-4C9E-9CF5-ECDAD3DBE179}" type="presParOf" srcId="{2508A9A3-B630-421D-B21A-85AA22A27964}" destId="{D34AA2B7-C48D-4604-92B0-13E16F520C79}" srcOrd="1" destOrd="0" presId="urn:microsoft.com/office/officeart/2005/8/layout/orgChart1"/>
    <dgm:cxn modelId="{87F8000D-7ED6-452E-8743-6B8DD4215D6B}" type="presParOf" srcId="{2508A9A3-B630-421D-B21A-85AA22A27964}" destId="{2991F7F2-5C55-455E-B6CC-131943427ED9}" srcOrd="2" destOrd="0" presId="urn:microsoft.com/office/officeart/2005/8/layout/orgChart1"/>
    <dgm:cxn modelId="{7FE76DA1-20B4-4195-AA74-BB2D4013FAB5}" type="presParOf" srcId="{78F1BB3C-2CB6-4B0E-A811-7BB989A2B70F}" destId="{4A06FE4F-B410-4C41-8EBC-0A988FB94A76}" srcOrd="8" destOrd="0" presId="urn:microsoft.com/office/officeart/2005/8/layout/orgChart1"/>
    <dgm:cxn modelId="{3EC23333-33D5-4B89-94AB-9248C2EED619}" type="presParOf" srcId="{78F1BB3C-2CB6-4B0E-A811-7BB989A2B70F}" destId="{535C68BC-7EC1-423C-B3AA-3F582D69D776}" srcOrd="9" destOrd="0" presId="urn:microsoft.com/office/officeart/2005/8/layout/orgChart1"/>
    <dgm:cxn modelId="{5B8A10A0-D434-4A77-ACA8-65427D9261CD}" type="presParOf" srcId="{535C68BC-7EC1-423C-B3AA-3F582D69D776}" destId="{FCC4A830-61B8-4473-9B9B-D204BFF44F0E}" srcOrd="0" destOrd="0" presId="urn:microsoft.com/office/officeart/2005/8/layout/orgChart1"/>
    <dgm:cxn modelId="{B0697C13-6034-46CE-B0F1-BE433A4B8CCD}" type="presParOf" srcId="{FCC4A830-61B8-4473-9B9B-D204BFF44F0E}" destId="{AEBB69B3-33AC-4A04-93E7-EA9131A83305}" srcOrd="0" destOrd="0" presId="urn:microsoft.com/office/officeart/2005/8/layout/orgChart1"/>
    <dgm:cxn modelId="{940C4041-1DF3-4BC6-BF7F-41589C1E5BBA}" type="presParOf" srcId="{FCC4A830-61B8-4473-9B9B-D204BFF44F0E}" destId="{5BC725E1-C118-403D-8FA8-E895FA729B0A}" srcOrd="1" destOrd="0" presId="urn:microsoft.com/office/officeart/2005/8/layout/orgChart1"/>
    <dgm:cxn modelId="{4C1E2713-8FC6-4C06-80CA-E3753D0EE8C5}" type="presParOf" srcId="{535C68BC-7EC1-423C-B3AA-3F582D69D776}" destId="{D6216C20-14C4-4162-A68C-7EBD21CCE502}" srcOrd="1" destOrd="0" presId="urn:microsoft.com/office/officeart/2005/8/layout/orgChart1"/>
    <dgm:cxn modelId="{D60405DF-F884-45BF-92A3-E46107AAF380}" type="presParOf" srcId="{535C68BC-7EC1-423C-B3AA-3F582D69D776}" destId="{4827F38E-871A-438B-8AEA-DCE916B4E643}" srcOrd="2" destOrd="0" presId="urn:microsoft.com/office/officeart/2005/8/layout/orgChart1"/>
    <dgm:cxn modelId="{06C97104-BB5B-4108-AA8F-809074C44A47}" type="presParOf" srcId="{78F1BB3C-2CB6-4B0E-A811-7BB989A2B70F}" destId="{1AE7622C-C282-40FF-96C1-9DB52F35A19D}" srcOrd="10" destOrd="0" presId="urn:microsoft.com/office/officeart/2005/8/layout/orgChart1"/>
    <dgm:cxn modelId="{FE9592C3-DD6D-4B7E-BB85-4C485AFF3A5B}" type="presParOf" srcId="{78F1BB3C-2CB6-4B0E-A811-7BB989A2B70F}" destId="{08DD121B-0FC5-4138-B36B-9BDBD9125204}" srcOrd="11" destOrd="0" presId="urn:microsoft.com/office/officeart/2005/8/layout/orgChart1"/>
    <dgm:cxn modelId="{212F995B-547D-4CBF-9381-FA55F53A7146}" type="presParOf" srcId="{08DD121B-0FC5-4138-B36B-9BDBD9125204}" destId="{AB414F12-CA99-45FB-915F-9F31C4E62701}" srcOrd="0" destOrd="0" presId="urn:microsoft.com/office/officeart/2005/8/layout/orgChart1"/>
    <dgm:cxn modelId="{E1DAB1D8-236B-40B2-ABC9-2FBADAD81154}" type="presParOf" srcId="{AB414F12-CA99-45FB-915F-9F31C4E62701}" destId="{CC113D50-4C2A-48FA-866C-B99B08D0D152}" srcOrd="0" destOrd="0" presId="urn:microsoft.com/office/officeart/2005/8/layout/orgChart1"/>
    <dgm:cxn modelId="{8F63540A-CB42-40E2-8F1F-B74C0D212ACB}" type="presParOf" srcId="{AB414F12-CA99-45FB-915F-9F31C4E62701}" destId="{F9F6C962-6D88-4D39-B518-6A0FA4CEA415}" srcOrd="1" destOrd="0" presId="urn:microsoft.com/office/officeart/2005/8/layout/orgChart1"/>
    <dgm:cxn modelId="{00CA34AA-72CB-4399-BDD6-7A8B6BA0A2DD}" type="presParOf" srcId="{08DD121B-0FC5-4138-B36B-9BDBD9125204}" destId="{F2FAD245-804F-4436-AFBE-574523DEFE88}" srcOrd="1" destOrd="0" presId="urn:microsoft.com/office/officeart/2005/8/layout/orgChart1"/>
    <dgm:cxn modelId="{464D51DB-FCB1-4598-9394-AA46C4990271}" type="presParOf" srcId="{08DD121B-0FC5-4138-B36B-9BDBD9125204}" destId="{298E51BF-1FC8-4F27-84B5-6130E2201ED6}" srcOrd="2" destOrd="0" presId="urn:microsoft.com/office/officeart/2005/8/layout/orgChart1"/>
    <dgm:cxn modelId="{B4043300-7CA9-4FAC-8335-455C5368F3F9}" type="presParOf" srcId="{2533422D-3DB2-4FD1-90BD-B8D0DBE97DCD}" destId="{F9B0B5E0-37B0-46B4-82E6-C89B4778A02E}" srcOrd="2" destOrd="0" presId="urn:microsoft.com/office/officeart/2005/8/layout/orgChart1"/>
    <dgm:cxn modelId="{30907B4D-B5D3-4EF2-844B-C6171DCA29B5}" type="presParOf" srcId="{0BAE4783-01E1-4B78-A94C-555E391E8C1E}" destId="{9F4586B7-38B3-4E5D-8A52-5AA26F1AD405}" srcOrd="2" destOrd="0" presId="urn:microsoft.com/office/officeart/2005/8/layout/orgChart1"/>
    <dgm:cxn modelId="{F01ABF06-E507-4BC8-8CB8-DCBB39FD312A}" type="presParOf" srcId="{D6EB9114-DF35-4A66-A86F-5B54C3947AA3}" destId="{1607CEDF-1A6C-4BA3-A3F0-47481A75FDF5}" srcOrd="2" destOrd="0" presId="urn:microsoft.com/office/officeart/2005/8/layout/orgChart1"/>
    <dgm:cxn modelId="{094844D9-3CBE-419F-8BD9-86F3D0AE438F}" type="presParOf" srcId="{D6EB9114-DF35-4A66-A86F-5B54C3947AA3}" destId="{10169134-F68C-4736-9F08-F64261903D0B}" srcOrd="3" destOrd="0" presId="urn:microsoft.com/office/officeart/2005/8/layout/orgChart1"/>
    <dgm:cxn modelId="{B6858C24-4CF3-438B-A5FD-F9D77B0117C5}" type="presParOf" srcId="{10169134-F68C-4736-9F08-F64261903D0B}" destId="{33833B98-945B-4F87-8F48-41928E7DE3D8}" srcOrd="0" destOrd="0" presId="urn:microsoft.com/office/officeart/2005/8/layout/orgChart1"/>
    <dgm:cxn modelId="{E5EB45A8-0B13-46AE-B534-285EF3FE5B93}" type="presParOf" srcId="{33833B98-945B-4F87-8F48-41928E7DE3D8}" destId="{6769EC66-76F0-429C-BABC-D9203932C392}" srcOrd="0" destOrd="0" presId="urn:microsoft.com/office/officeart/2005/8/layout/orgChart1"/>
    <dgm:cxn modelId="{144F578F-29C1-4274-8641-E3D868C7EAD9}" type="presParOf" srcId="{33833B98-945B-4F87-8F48-41928E7DE3D8}" destId="{744D9DC6-9D4C-486F-94F3-EFD641FD0251}" srcOrd="1" destOrd="0" presId="urn:microsoft.com/office/officeart/2005/8/layout/orgChart1"/>
    <dgm:cxn modelId="{C9651F27-393E-4F71-9336-8DC5FE7D00A5}" type="presParOf" srcId="{10169134-F68C-4736-9F08-F64261903D0B}" destId="{D4561EFC-2B1B-4A9E-8E71-0B947DBAA235}" srcOrd="1" destOrd="0" presId="urn:microsoft.com/office/officeart/2005/8/layout/orgChart1"/>
    <dgm:cxn modelId="{5AA8727C-52A6-4A6F-BBD7-EBE94741EDD7}" type="presParOf" srcId="{D4561EFC-2B1B-4A9E-8E71-0B947DBAA235}" destId="{F6DAFEE4-7286-4BCC-9791-505F7AFA78E3}" srcOrd="0" destOrd="0" presId="urn:microsoft.com/office/officeart/2005/8/layout/orgChart1"/>
    <dgm:cxn modelId="{7C849AB2-F8BA-4BED-B53A-0F657B72770A}" type="presParOf" srcId="{D4561EFC-2B1B-4A9E-8E71-0B947DBAA235}" destId="{7535AA2B-6260-49EC-819E-A680B6A49A02}" srcOrd="1" destOrd="0" presId="urn:microsoft.com/office/officeart/2005/8/layout/orgChart1"/>
    <dgm:cxn modelId="{0B1B6ADB-B22E-4064-8FC9-013A3B987A95}" type="presParOf" srcId="{7535AA2B-6260-49EC-819E-A680B6A49A02}" destId="{84B51699-7BDF-4119-B83F-B9CA73995AFA}" srcOrd="0" destOrd="0" presId="urn:microsoft.com/office/officeart/2005/8/layout/orgChart1"/>
    <dgm:cxn modelId="{5C7AF521-56D4-4778-ABFF-DB52304A296B}" type="presParOf" srcId="{84B51699-7BDF-4119-B83F-B9CA73995AFA}" destId="{B8C87284-9C30-49EE-8EA2-406BECC0A19B}" srcOrd="0" destOrd="0" presId="urn:microsoft.com/office/officeart/2005/8/layout/orgChart1"/>
    <dgm:cxn modelId="{2FA1B6D1-F549-4965-A14B-784821142AE5}" type="presParOf" srcId="{84B51699-7BDF-4119-B83F-B9CA73995AFA}" destId="{349FD6AA-710A-4C3A-880E-798D4A2C0A29}" srcOrd="1" destOrd="0" presId="urn:microsoft.com/office/officeart/2005/8/layout/orgChart1"/>
    <dgm:cxn modelId="{5FFF0347-0002-4BA1-88DF-19713A8D7A0D}" type="presParOf" srcId="{7535AA2B-6260-49EC-819E-A680B6A49A02}" destId="{FC956903-3361-4156-9F53-B8C33E768087}" srcOrd="1" destOrd="0" presId="urn:microsoft.com/office/officeart/2005/8/layout/orgChart1"/>
    <dgm:cxn modelId="{6DC15950-623A-471E-BCF6-D324385C88A9}" type="presParOf" srcId="{7535AA2B-6260-49EC-819E-A680B6A49A02}" destId="{BE55BAF5-77DB-4E4D-A845-538ADB30485E}" srcOrd="2" destOrd="0" presId="urn:microsoft.com/office/officeart/2005/8/layout/orgChart1"/>
    <dgm:cxn modelId="{D44E9935-6C16-42F7-91CB-03BBAA845BA3}" type="presParOf" srcId="{D4561EFC-2B1B-4A9E-8E71-0B947DBAA235}" destId="{04473474-2288-4391-9E17-0D9880BEC6D2}" srcOrd="2" destOrd="0" presId="urn:microsoft.com/office/officeart/2005/8/layout/orgChart1"/>
    <dgm:cxn modelId="{03824298-C5ED-4C80-B935-8E600AD5F5BE}" type="presParOf" srcId="{D4561EFC-2B1B-4A9E-8E71-0B947DBAA235}" destId="{048ACE5B-B566-4D04-8025-51E6EB3527E2}" srcOrd="3" destOrd="0" presId="urn:microsoft.com/office/officeart/2005/8/layout/orgChart1"/>
    <dgm:cxn modelId="{52698E74-C43A-4188-9BD8-CD556C4ACE80}" type="presParOf" srcId="{048ACE5B-B566-4D04-8025-51E6EB3527E2}" destId="{86B57CE1-329A-4B59-B011-3DE0946C6089}" srcOrd="0" destOrd="0" presId="urn:microsoft.com/office/officeart/2005/8/layout/orgChart1"/>
    <dgm:cxn modelId="{E2003A6B-3A8F-4A76-B4FE-BB37C88B6675}" type="presParOf" srcId="{86B57CE1-329A-4B59-B011-3DE0946C6089}" destId="{A836226D-F473-4DC8-86A2-F8E7DD722063}" srcOrd="0" destOrd="0" presId="urn:microsoft.com/office/officeart/2005/8/layout/orgChart1"/>
    <dgm:cxn modelId="{ABD16370-8D99-4C87-A694-144837FD9FAB}" type="presParOf" srcId="{86B57CE1-329A-4B59-B011-3DE0946C6089}" destId="{6BBCB484-6116-4124-AC51-D61B0A1A9EAE}" srcOrd="1" destOrd="0" presId="urn:microsoft.com/office/officeart/2005/8/layout/orgChart1"/>
    <dgm:cxn modelId="{AE1D2A74-DC9A-4A86-A421-02AAACC6AECA}" type="presParOf" srcId="{048ACE5B-B566-4D04-8025-51E6EB3527E2}" destId="{BFC19F05-B73E-4D53-B756-B671C930B844}" srcOrd="1" destOrd="0" presId="urn:microsoft.com/office/officeart/2005/8/layout/orgChart1"/>
    <dgm:cxn modelId="{50337875-37C0-457F-9F8B-F4498B44438B}" type="presParOf" srcId="{048ACE5B-B566-4D04-8025-51E6EB3527E2}" destId="{4E99CDD4-A833-4A3F-BC34-98FE94C8307B}" srcOrd="2" destOrd="0" presId="urn:microsoft.com/office/officeart/2005/8/layout/orgChart1"/>
    <dgm:cxn modelId="{656E06D8-5A7F-427E-BAF1-AC2BD76A9E8B}" type="presParOf" srcId="{D4561EFC-2B1B-4A9E-8E71-0B947DBAA235}" destId="{2502D91C-616A-4F41-8895-F22B0C95B5AD}" srcOrd="4" destOrd="0" presId="urn:microsoft.com/office/officeart/2005/8/layout/orgChart1"/>
    <dgm:cxn modelId="{3F882D2B-5648-441C-BEFA-5F18C38D6C5E}" type="presParOf" srcId="{D4561EFC-2B1B-4A9E-8E71-0B947DBAA235}" destId="{2EFBCD15-49CA-4248-B3CB-6F7277B1D160}" srcOrd="5" destOrd="0" presId="urn:microsoft.com/office/officeart/2005/8/layout/orgChart1"/>
    <dgm:cxn modelId="{27BF6151-8969-463B-951D-46DCF4DE070D}" type="presParOf" srcId="{2EFBCD15-49CA-4248-B3CB-6F7277B1D160}" destId="{E864641C-DCE6-4396-AF65-88B57A4E6A55}" srcOrd="0" destOrd="0" presId="urn:microsoft.com/office/officeart/2005/8/layout/orgChart1"/>
    <dgm:cxn modelId="{9FD6A964-693E-409C-A107-76F64D16408B}" type="presParOf" srcId="{E864641C-DCE6-4396-AF65-88B57A4E6A55}" destId="{B94AAD8B-61EE-4E0B-BFCF-A6B889885BE3}" srcOrd="0" destOrd="0" presId="urn:microsoft.com/office/officeart/2005/8/layout/orgChart1"/>
    <dgm:cxn modelId="{970E7273-2BEF-4E81-B63A-8985D28CFB57}" type="presParOf" srcId="{E864641C-DCE6-4396-AF65-88B57A4E6A55}" destId="{36400465-383E-4FDE-8A17-AC090C07C0C2}" srcOrd="1" destOrd="0" presId="urn:microsoft.com/office/officeart/2005/8/layout/orgChart1"/>
    <dgm:cxn modelId="{62DEE431-4B7D-4C0B-ABC3-D0663619D345}" type="presParOf" srcId="{2EFBCD15-49CA-4248-B3CB-6F7277B1D160}" destId="{4F7D7723-7659-4338-AFFC-4ED106686D54}" srcOrd="1" destOrd="0" presId="urn:microsoft.com/office/officeart/2005/8/layout/orgChart1"/>
    <dgm:cxn modelId="{720A7D02-5876-4FD3-8437-3B7A3A53A1F1}" type="presParOf" srcId="{2EFBCD15-49CA-4248-B3CB-6F7277B1D160}" destId="{F0E3C993-F5B2-45B9-8FD9-D784DCE779A9}" srcOrd="2" destOrd="0" presId="urn:microsoft.com/office/officeart/2005/8/layout/orgChart1"/>
    <dgm:cxn modelId="{0DD86F7F-3310-4F26-9EC9-2ED639655716}" type="presParOf" srcId="{D4561EFC-2B1B-4A9E-8E71-0B947DBAA235}" destId="{8501E744-4108-48E4-8DD3-9A2E46A4BC68}" srcOrd="6" destOrd="0" presId="urn:microsoft.com/office/officeart/2005/8/layout/orgChart1"/>
    <dgm:cxn modelId="{C2724705-F734-4694-ADBC-86B4B0D0F7CC}" type="presParOf" srcId="{D4561EFC-2B1B-4A9E-8E71-0B947DBAA235}" destId="{58934A05-AA03-41E8-AAC1-D7800F479CC9}" srcOrd="7" destOrd="0" presId="urn:microsoft.com/office/officeart/2005/8/layout/orgChart1"/>
    <dgm:cxn modelId="{57FE0AA0-115D-4C3D-8992-D71D3C1F4B07}" type="presParOf" srcId="{58934A05-AA03-41E8-AAC1-D7800F479CC9}" destId="{9C4BC570-9294-4F10-B12A-A195454AA5E2}" srcOrd="0" destOrd="0" presId="urn:microsoft.com/office/officeart/2005/8/layout/orgChart1"/>
    <dgm:cxn modelId="{DF6F3CAE-C7A0-4AC3-9E6A-595FE89F8EC9}" type="presParOf" srcId="{9C4BC570-9294-4F10-B12A-A195454AA5E2}" destId="{D9BA731C-C240-4BDD-B4D2-FDE52C13196D}" srcOrd="0" destOrd="0" presId="urn:microsoft.com/office/officeart/2005/8/layout/orgChart1"/>
    <dgm:cxn modelId="{179772E6-C84C-4F0B-A2DC-82E124B42DE1}" type="presParOf" srcId="{9C4BC570-9294-4F10-B12A-A195454AA5E2}" destId="{32D3342D-612D-4C83-A9F4-587FA6637710}" srcOrd="1" destOrd="0" presId="urn:microsoft.com/office/officeart/2005/8/layout/orgChart1"/>
    <dgm:cxn modelId="{D9254B52-406B-443D-9560-EE9480109F81}" type="presParOf" srcId="{58934A05-AA03-41E8-AAC1-D7800F479CC9}" destId="{92102DAF-A3A6-4F4F-903F-3069D4D6E870}" srcOrd="1" destOrd="0" presId="urn:microsoft.com/office/officeart/2005/8/layout/orgChart1"/>
    <dgm:cxn modelId="{AAC1EE6B-0C06-41E9-89EE-05F189F77DAB}" type="presParOf" srcId="{58934A05-AA03-41E8-AAC1-D7800F479CC9}" destId="{9CC59301-D760-4354-BEFB-0496DFBF1280}" srcOrd="2" destOrd="0" presId="urn:microsoft.com/office/officeart/2005/8/layout/orgChart1"/>
    <dgm:cxn modelId="{F7D1E8CA-4643-46FC-B49F-771E8EF48AB4}" type="presParOf" srcId="{D4561EFC-2B1B-4A9E-8E71-0B947DBAA235}" destId="{B6FCBA52-FBD0-4FF0-8762-65B265327B00}" srcOrd="8" destOrd="0" presId="urn:microsoft.com/office/officeart/2005/8/layout/orgChart1"/>
    <dgm:cxn modelId="{4C7B5C4D-D852-4862-990B-2266B6DCC409}" type="presParOf" srcId="{D4561EFC-2B1B-4A9E-8E71-0B947DBAA235}" destId="{217F86ED-A881-42AC-8DAE-27DC88CED0E4}" srcOrd="9" destOrd="0" presId="urn:microsoft.com/office/officeart/2005/8/layout/orgChart1"/>
    <dgm:cxn modelId="{D7ADD27C-9F3F-44BA-BD15-B128320C01AE}" type="presParOf" srcId="{217F86ED-A881-42AC-8DAE-27DC88CED0E4}" destId="{D2017B4A-2E90-486A-B8F6-E089C2BD1EB4}" srcOrd="0" destOrd="0" presId="urn:microsoft.com/office/officeart/2005/8/layout/orgChart1"/>
    <dgm:cxn modelId="{735E6D3D-BD1C-4F9D-9F34-76B35C061671}" type="presParOf" srcId="{D2017B4A-2E90-486A-B8F6-E089C2BD1EB4}" destId="{1919648B-D3B2-44D9-93B8-E8B99540F3B5}" srcOrd="0" destOrd="0" presId="urn:microsoft.com/office/officeart/2005/8/layout/orgChart1"/>
    <dgm:cxn modelId="{A8AAE834-FECF-4112-B84A-05BA9499FD45}" type="presParOf" srcId="{D2017B4A-2E90-486A-B8F6-E089C2BD1EB4}" destId="{D3317C16-AE62-4891-8728-3BAB31E6F133}" srcOrd="1" destOrd="0" presId="urn:microsoft.com/office/officeart/2005/8/layout/orgChart1"/>
    <dgm:cxn modelId="{09B55696-6D91-43DB-A5BF-2CA3556C9E75}" type="presParOf" srcId="{217F86ED-A881-42AC-8DAE-27DC88CED0E4}" destId="{D38D57A9-E743-4912-B1D9-9A3B9331F7B3}" srcOrd="1" destOrd="0" presId="urn:microsoft.com/office/officeart/2005/8/layout/orgChart1"/>
    <dgm:cxn modelId="{9B4F2AB0-6E6F-4646-A9C5-5350F465288F}" type="presParOf" srcId="{217F86ED-A881-42AC-8DAE-27DC88CED0E4}" destId="{964BA356-9F77-44A3-9491-2BC8910DAE55}" srcOrd="2" destOrd="0" presId="urn:microsoft.com/office/officeart/2005/8/layout/orgChart1"/>
    <dgm:cxn modelId="{D6BCB0DF-C0E0-4125-902F-2C5DE85A3F54}" type="presParOf" srcId="{D4561EFC-2B1B-4A9E-8E71-0B947DBAA235}" destId="{D2683C98-1857-454F-9BF2-26AB89ED88CD}" srcOrd="10" destOrd="0" presId="urn:microsoft.com/office/officeart/2005/8/layout/orgChart1"/>
    <dgm:cxn modelId="{DF2CC055-4333-4D0B-AE76-E09661ECA66A}" type="presParOf" srcId="{D4561EFC-2B1B-4A9E-8E71-0B947DBAA235}" destId="{3A164721-FFDE-4B92-98C2-B8D05CC48F67}" srcOrd="11" destOrd="0" presId="urn:microsoft.com/office/officeart/2005/8/layout/orgChart1"/>
    <dgm:cxn modelId="{2E9FEB8E-22C9-484E-B381-3A78CED6FECE}" type="presParOf" srcId="{3A164721-FFDE-4B92-98C2-B8D05CC48F67}" destId="{50857A22-054D-4D18-869D-A979F93E037D}" srcOrd="0" destOrd="0" presId="urn:microsoft.com/office/officeart/2005/8/layout/orgChart1"/>
    <dgm:cxn modelId="{0ACF2045-2FEA-4CA5-91AF-C0004915B84C}" type="presParOf" srcId="{50857A22-054D-4D18-869D-A979F93E037D}" destId="{49A3B6EB-489A-4BF3-A074-EE3D988CE28F}" srcOrd="0" destOrd="0" presId="urn:microsoft.com/office/officeart/2005/8/layout/orgChart1"/>
    <dgm:cxn modelId="{790C31D4-70CC-44DC-BDB5-1601AD7FAA0B}" type="presParOf" srcId="{50857A22-054D-4D18-869D-A979F93E037D}" destId="{D54B0E13-A453-4256-9A94-6419E4D7CCEE}" srcOrd="1" destOrd="0" presId="urn:microsoft.com/office/officeart/2005/8/layout/orgChart1"/>
    <dgm:cxn modelId="{0F6F3D14-5755-4533-9DE8-560E4AA9F1F8}" type="presParOf" srcId="{3A164721-FFDE-4B92-98C2-B8D05CC48F67}" destId="{60F40074-EFB7-4F18-9CE4-64DEFA051724}" srcOrd="1" destOrd="0" presId="urn:microsoft.com/office/officeart/2005/8/layout/orgChart1"/>
    <dgm:cxn modelId="{29D0F26D-37A2-4605-9207-7D8EDA2C7D7D}" type="presParOf" srcId="{3A164721-FFDE-4B92-98C2-B8D05CC48F67}" destId="{29B26C90-FB3C-4856-9B39-B291A5750D20}" srcOrd="2" destOrd="0" presId="urn:microsoft.com/office/officeart/2005/8/layout/orgChart1"/>
    <dgm:cxn modelId="{06D16BB6-1441-4AFB-8AD9-5FB72F83093F}" type="presParOf" srcId="{D4561EFC-2B1B-4A9E-8E71-0B947DBAA235}" destId="{6D7F1B5D-DE84-4E8A-B9CF-26FCDACDB6D2}" srcOrd="12" destOrd="0" presId="urn:microsoft.com/office/officeart/2005/8/layout/orgChart1"/>
    <dgm:cxn modelId="{46414F99-84FA-4BEC-ACFA-5D2B5B017735}" type="presParOf" srcId="{D4561EFC-2B1B-4A9E-8E71-0B947DBAA235}" destId="{1F9AC45E-F310-4CF1-819C-E729C26BAC5A}" srcOrd="13" destOrd="0" presId="urn:microsoft.com/office/officeart/2005/8/layout/orgChart1"/>
    <dgm:cxn modelId="{C53F0276-4033-4D5B-906C-5B1C8A4ABBD9}" type="presParOf" srcId="{1F9AC45E-F310-4CF1-819C-E729C26BAC5A}" destId="{179270F8-0B97-4838-A905-45E4DFA025DD}" srcOrd="0" destOrd="0" presId="urn:microsoft.com/office/officeart/2005/8/layout/orgChart1"/>
    <dgm:cxn modelId="{6F1A58CA-6D91-4F07-BAF6-4A99A77BF824}" type="presParOf" srcId="{179270F8-0B97-4838-A905-45E4DFA025DD}" destId="{A78D6906-EDD7-4E19-97EE-E74D14237A61}" srcOrd="0" destOrd="0" presId="urn:microsoft.com/office/officeart/2005/8/layout/orgChart1"/>
    <dgm:cxn modelId="{4ED93B84-FA39-4302-AC2D-8F505E4DA790}" type="presParOf" srcId="{179270F8-0B97-4838-A905-45E4DFA025DD}" destId="{12D582A1-FB6B-44E5-A9D1-D23FABADFF9E}" srcOrd="1" destOrd="0" presId="urn:microsoft.com/office/officeart/2005/8/layout/orgChart1"/>
    <dgm:cxn modelId="{67FA9899-CE7E-4CC2-ACF5-F1F74AB79CE8}" type="presParOf" srcId="{1F9AC45E-F310-4CF1-819C-E729C26BAC5A}" destId="{816EC611-29F0-46A6-BDC2-A5E38B1DA224}" srcOrd="1" destOrd="0" presId="urn:microsoft.com/office/officeart/2005/8/layout/orgChart1"/>
    <dgm:cxn modelId="{A4A0058D-035A-4972-9DD6-0730669499BA}" type="presParOf" srcId="{1F9AC45E-F310-4CF1-819C-E729C26BAC5A}" destId="{46DA1B6D-C571-4173-9D23-5B994BB1E44B}" srcOrd="2" destOrd="0" presId="urn:microsoft.com/office/officeart/2005/8/layout/orgChart1"/>
    <dgm:cxn modelId="{1BD4D6C1-49E3-4BF2-8C9B-066D75B23CC6}" type="presParOf" srcId="{10169134-F68C-4736-9F08-F64261903D0B}" destId="{2D838A0C-15A1-4E50-AE72-075692CCD47B}" srcOrd="2" destOrd="0" presId="urn:microsoft.com/office/officeart/2005/8/layout/orgChart1"/>
    <dgm:cxn modelId="{A0807DF9-4C86-474D-ADD7-D2E9E39B982C}" type="presParOf" srcId="{5915BC2C-1E26-413A-94F9-F416CD434273}" destId="{DE7C75C1-0E7C-4A9E-A6E8-1A532E781AE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066C20-3576-4916-8E9D-BC69ED52E4A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2C55E1CF-CCAC-46EF-8D0E-2EDAD418D206}">
      <dgm:prSet phldrT="[Text]" custT="1"/>
      <dgm:spPr>
        <a:effectLst>
          <a:outerShdw blurRad="50800" dist="38100" dir="2700000" algn="tl" rotWithShape="0">
            <a:prstClr val="black">
              <a:alpha val="40000"/>
            </a:prstClr>
          </a:outerShdw>
        </a:effectLst>
      </dgm:spPr>
      <dgm:t>
        <a:bodyPr/>
        <a:lstStyle/>
        <a:p>
          <a:r>
            <a:rPr lang="en-US" sz="1800" b="1" dirty="0" smtClean="0"/>
            <a:t>PCF Element</a:t>
          </a:r>
          <a:endParaRPr lang="en-US" sz="1800" b="1" dirty="0"/>
        </a:p>
      </dgm:t>
    </dgm:pt>
    <dgm:pt modelId="{AC9F8FB9-089B-460D-92D5-920DFC070288}" type="parTrans" cxnId="{88C36308-B5D8-4198-B6D7-2F9158D04554}">
      <dgm:prSet/>
      <dgm:spPr/>
      <dgm:t>
        <a:bodyPr/>
        <a:lstStyle/>
        <a:p>
          <a:endParaRPr lang="en-US"/>
        </a:p>
      </dgm:t>
    </dgm:pt>
    <dgm:pt modelId="{4D0CC657-DFC3-4D89-93C6-DA7CD0F15A3D}" type="sibTrans" cxnId="{88C36308-B5D8-4198-B6D7-2F9158D04554}">
      <dgm:prSet/>
      <dgm:spPr/>
      <dgm:t>
        <a:bodyPr/>
        <a:lstStyle/>
        <a:p>
          <a:endParaRPr lang="en-US"/>
        </a:p>
      </dgm:t>
    </dgm:pt>
    <dgm:pt modelId="{629F5F60-A8D3-4A25-ACC5-9E30CE3EAD46}">
      <dgm:prSet phldrT="[Text]" custT="1"/>
      <dgm:spPr>
        <a:effectLst>
          <a:outerShdw blurRad="50800" dist="38100" dir="2700000" algn="tl" rotWithShape="0">
            <a:prstClr val="black">
              <a:alpha val="40000"/>
            </a:prstClr>
          </a:outerShdw>
        </a:effectLst>
      </dgm:spPr>
      <dgm:t>
        <a:bodyPr/>
        <a:lstStyle/>
        <a:p>
          <a:r>
            <a:rPr lang="en-US" sz="1800" b="1" dirty="0" smtClean="0"/>
            <a:t>Atomic Widget</a:t>
          </a:r>
          <a:endParaRPr lang="en-US" sz="1800" b="1" dirty="0"/>
        </a:p>
      </dgm:t>
    </dgm:pt>
    <dgm:pt modelId="{9949CA80-56CE-484F-A03A-DC195E028504}" type="parTrans" cxnId="{F5F263F7-9E94-4FCD-A571-7108313BEECE}">
      <dgm:prSet/>
      <dgm:spPr>
        <a:effectLst>
          <a:outerShdw blurRad="50800" dist="38100" dir="2700000" algn="tl" rotWithShape="0">
            <a:prstClr val="black">
              <a:alpha val="40000"/>
            </a:prstClr>
          </a:outerShdw>
        </a:effectLst>
      </dgm:spPr>
      <dgm:t>
        <a:bodyPr/>
        <a:lstStyle/>
        <a:p>
          <a:endParaRPr lang="en-US" sz="1800" b="1"/>
        </a:p>
      </dgm:t>
    </dgm:pt>
    <dgm:pt modelId="{EAE44BF8-3AB7-4E88-A47A-F67E979FA14B}" type="sibTrans" cxnId="{F5F263F7-9E94-4FCD-A571-7108313BEECE}">
      <dgm:prSet/>
      <dgm:spPr/>
      <dgm:t>
        <a:bodyPr/>
        <a:lstStyle/>
        <a:p>
          <a:endParaRPr lang="en-US"/>
        </a:p>
      </dgm:t>
    </dgm:pt>
    <dgm:pt modelId="{94196AD6-7792-4848-82A4-B1B8285D485D}">
      <dgm:prSet phldrT="[Text]" custT="1"/>
      <dgm:spPr>
        <a:effectLst>
          <a:outerShdw blurRad="50800" dist="38100" dir="2700000" algn="tl" rotWithShape="0">
            <a:prstClr val="black">
              <a:alpha val="40000"/>
            </a:prstClr>
          </a:outerShdw>
        </a:effectLst>
      </dgm:spPr>
      <dgm:t>
        <a:bodyPr/>
        <a:lstStyle/>
        <a:p>
          <a:r>
            <a:rPr lang="en-US" sz="1800" b="1" dirty="0" smtClean="0"/>
            <a:t>Input</a:t>
          </a:r>
          <a:endParaRPr lang="en-US" sz="1800" b="1" dirty="0"/>
        </a:p>
      </dgm:t>
    </dgm:pt>
    <dgm:pt modelId="{B106AF01-00B0-43EA-9368-76717A268D05}" type="parTrans" cxnId="{C12042C9-8423-49C0-AC10-D8E2AD162BF4}">
      <dgm:prSet/>
      <dgm:spPr>
        <a:effectLst>
          <a:outerShdw blurRad="50800" dist="38100" dir="2700000" algn="tl" rotWithShape="0">
            <a:prstClr val="black">
              <a:alpha val="40000"/>
            </a:prstClr>
          </a:outerShdw>
        </a:effectLst>
      </dgm:spPr>
      <dgm:t>
        <a:bodyPr/>
        <a:lstStyle/>
        <a:p>
          <a:endParaRPr lang="en-US" sz="1800" b="1"/>
        </a:p>
      </dgm:t>
    </dgm:pt>
    <dgm:pt modelId="{6DC32365-72DC-454D-B347-D9EFF8E9451E}" type="sibTrans" cxnId="{C12042C9-8423-49C0-AC10-D8E2AD162BF4}">
      <dgm:prSet/>
      <dgm:spPr/>
      <dgm:t>
        <a:bodyPr/>
        <a:lstStyle/>
        <a:p>
          <a:endParaRPr lang="en-US"/>
        </a:p>
      </dgm:t>
    </dgm:pt>
    <dgm:pt modelId="{62CEEB79-837C-476F-8C93-8161B300D840}">
      <dgm:prSet phldrT="[Text]" custT="1"/>
      <dgm:spPr>
        <a:effectLst>
          <a:outerShdw blurRad="50800" dist="38100" dir="2700000" algn="tl" rotWithShape="0">
            <a:prstClr val="black">
              <a:alpha val="40000"/>
            </a:prstClr>
          </a:outerShdw>
        </a:effectLst>
      </dgm:spPr>
      <dgm:t>
        <a:bodyPr/>
        <a:lstStyle/>
        <a:p>
          <a:r>
            <a:rPr lang="en-US" sz="1800" b="1" dirty="0" smtClean="0"/>
            <a:t>Container Widget</a:t>
          </a:r>
          <a:endParaRPr lang="en-US" sz="1800" b="1" dirty="0"/>
        </a:p>
      </dgm:t>
    </dgm:pt>
    <dgm:pt modelId="{B73FC9C3-7257-4811-9F13-E28CADCAC543}" type="parTrans" cxnId="{069711EC-2BCD-4E20-AB59-24BCE32078DE}">
      <dgm:prSet/>
      <dgm:spPr>
        <a:effectLst>
          <a:outerShdw blurRad="50800" dist="38100" dir="2700000" algn="tl" rotWithShape="0">
            <a:prstClr val="black">
              <a:alpha val="40000"/>
            </a:prstClr>
          </a:outerShdw>
        </a:effectLst>
      </dgm:spPr>
      <dgm:t>
        <a:bodyPr/>
        <a:lstStyle/>
        <a:p>
          <a:endParaRPr lang="en-US" sz="1800" b="1"/>
        </a:p>
      </dgm:t>
    </dgm:pt>
    <dgm:pt modelId="{EA1647ED-7FAF-471E-9282-28AFC19A8538}" type="sibTrans" cxnId="{069711EC-2BCD-4E20-AB59-24BCE32078DE}">
      <dgm:prSet/>
      <dgm:spPr/>
      <dgm:t>
        <a:bodyPr/>
        <a:lstStyle/>
        <a:p>
          <a:endParaRPr lang="en-US"/>
        </a:p>
      </dgm:t>
    </dgm:pt>
    <dgm:pt modelId="{30206A90-E6F0-4861-9572-016EB32E1300}">
      <dgm:prSet phldrT="[Text]" custT="1"/>
      <dgm:spPr>
        <a:effectLst>
          <a:outerShdw blurRad="50800" dist="38100" dir="2700000" algn="tl" rotWithShape="0">
            <a:prstClr val="black">
              <a:alpha val="40000"/>
            </a:prstClr>
          </a:outerShdw>
        </a:effectLst>
      </dgm:spPr>
      <dgm:t>
        <a:bodyPr/>
        <a:lstStyle/>
        <a:p>
          <a:r>
            <a:rPr lang="en-US" sz="1800" b="1" dirty="0" smtClean="0"/>
            <a:t>Cell</a:t>
          </a:r>
          <a:endParaRPr lang="en-US" sz="1800" b="1" dirty="0"/>
        </a:p>
      </dgm:t>
    </dgm:pt>
    <dgm:pt modelId="{27E02DD2-4769-4143-85C3-21526EB237C8}" type="parTrans" cxnId="{196881EE-8703-4879-A544-E99B201A2882}">
      <dgm:prSet/>
      <dgm:spPr>
        <a:effectLst>
          <a:outerShdw blurRad="50800" dist="38100" dir="2700000" algn="tl" rotWithShape="0">
            <a:prstClr val="black">
              <a:alpha val="40000"/>
            </a:prstClr>
          </a:outerShdw>
        </a:effectLst>
      </dgm:spPr>
      <dgm:t>
        <a:bodyPr/>
        <a:lstStyle/>
        <a:p>
          <a:endParaRPr lang="en-US" sz="1800" b="1"/>
        </a:p>
      </dgm:t>
    </dgm:pt>
    <dgm:pt modelId="{FDD52AE1-3C49-4E55-B57C-95E007D64A4F}" type="sibTrans" cxnId="{196881EE-8703-4879-A544-E99B201A2882}">
      <dgm:prSet/>
      <dgm:spPr/>
      <dgm:t>
        <a:bodyPr/>
        <a:lstStyle/>
        <a:p>
          <a:endParaRPr lang="en-US"/>
        </a:p>
      </dgm:t>
    </dgm:pt>
    <dgm:pt modelId="{0E34E3DC-9BC1-4563-B93F-E7318D11ABBD}">
      <dgm:prSet phldrT="[Text]" custT="1"/>
      <dgm:spPr>
        <a:effectLst>
          <a:outerShdw blurRad="50800" dist="38100" dir="2700000" algn="tl" rotWithShape="0">
            <a:prstClr val="black">
              <a:alpha val="40000"/>
            </a:prstClr>
          </a:outerShdw>
        </a:effectLst>
      </dgm:spPr>
      <dgm:t>
        <a:bodyPr/>
        <a:lstStyle/>
        <a:p>
          <a:r>
            <a:rPr lang="en-US" sz="1800" b="1" dirty="0" smtClean="0"/>
            <a:t>Button</a:t>
          </a:r>
          <a:endParaRPr lang="en-US" sz="1800" b="1" dirty="0"/>
        </a:p>
      </dgm:t>
    </dgm:pt>
    <dgm:pt modelId="{236AA371-8C78-4F73-8362-D3558C5B590D}" type="parTrans" cxnId="{2016E10F-C4E7-4995-A239-A1E2FBD89C51}">
      <dgm:prSet/>
      <dgm:spPr>
        <a:effectLst>
          <a:outerShdw blurRad="50800" dist="38100" dir="2700000" algn="tl" rotWithShape="0">
            <a:prstClr val="black">
              <a:alpha val="40000"/>
            </a:prstClr>
          </a:outerShdw>
        </a:effectLst>
      </dgm:spPr>
      <dgm:t>
        <a:bodyPr/>
        <a:lstStyle/>
        <a:p>
          <a:endParaRPr lang="en-US" sz="1800" b="1"/>
        </a:p>
      </dgm:t>
    </dgm:pt>
    <dgm:pt modelId="{C7EC8D80-45E7-4C2F-91DD-9DAA5E749DC2}" type="sibTrans" cxnId="{2016E10F-C4E7-4995-A239-A1E2FBD89C51}">
      <dgm:prSet/>
      <dgm:spPr/>
      <dgm:t>
        <a:bodyPr/>
        <a:lstStyle/>
        <a:p>
          <a:endParaRPr lang="en-US"/>
        </a:p>
      </dgm:t>
    </dgm:pt>
    <dgm:pt modelId="{0B3E6D60-CC06-4A1B-BEF5-8054543EDD90}">
      <dgm:prSet phldrT="[Text]" custT="1"/>
      <dgm:spPr>
        <a:effectLst>
          <a:outerShdw blurRad="50800" dist="38100" dir="2700000" algn="tl" rotWithShape="0">
            <a:prstClr val="black">
              <a:alpha val="40000"/>
            </a:prstClr>
          </a:outerShdw>
        </a:effectLst>
      </dgm:spPr>
      <dgm:t>
        <a:bodyPr/>
        <a:lstStyle/>
        <a:p>
          <a:r>
            <a:rPr lang="en-US" sz="1800" b="1" smtClean="0"/>
            <a:t>Widget</a:t>
          </a:r>
          <a:endParaRPr lang="en-US" sz="1800" b="1" dirty="0"/>
        </a:p>
      </dgm:t>
    </dgm:pt>
    <dgm:pt modelId="{EC5CF53D-5F07-44A1-84B7-55576853F2A1}" type="parTrans" cxnId="{BDEB31FE-7481-4791-8531-15D39F835446}">
      <dgm:prSet/>
      <dgm:spPr>
        <a:effectLst>
          <a:outerShdw blurRad="50800" dist="38100" dir="2700000" algn="tl" rotWithShape="0">
            <a:prstClr val="black">
              <a:alpha val="40000"/>
            </a:prstClr>
          </a:outerShdw>
        </a:effectLst>
      </dgm:spPr>
      <dgm:t>
        <a:bodyPr/>
        <a:lstStyle/>
        <a:p>
          <a:endParaRPr lang="en-US" sz="1800" b="1"/>
        </a:p>
      </dgm:t>
    </dgm:pt>
    <dgm:pt modelId="{22613F31-A312-49F8-A5A5-F9AFD127B2D7}" type="sibTrans" cxnId="{BDEB31FE-7481-4791-8531-15D39F835446}">
      <dgm:prSet/>
      <dgm:spPr/>
      <dgm:t>
        <a:bodyPr/>
        <a:lstStyle/>
        <a:p>
          <a:endParaRPr lang="en-US"/>
        </a:p>
      </dgm:t>
    </dgm:pt>
    <dgm:pt modelId="{196A914A-1625-409B-BA89-6748385E6F15}">
      <dgm:prSet phldrT="[Tex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Screen</a:t>
          </a:r>
          <a:endParaRPr lang="en-US" sz="1800" b="1" dirty="0"/>
        </a:p>
      </dgm:t>
    </dgm:pt>
    <dgm:pt modelId="{358F2E75-72C8-46CC-915A-0A9FB6B7EF63}" type="parTrans" cxnId="{FBA85CB7-EA57-457C-BAC1-80EB53544A11}">
      <dgm:prSet/>
      <dgm:spPr>
        <a:effectLst>
          <a:outerShdw blurRad="50800" dist="38100" dir="2700000" algn="tl" rotWithShape="0">
            <a:prstClr val="black">
              <a:alpha val="40000"/>
            </a:prstClr>
          </a:outerShdw>
        </a:effectLst>
      </dgm:spPr>
      <dgm:t>
        <a:bodyPr/>
        <a:lstStyle/>
        <a:p>
          <a:endParaRPr lang="en-US" sz="1800" b="1"/>
        </a:p>
      </dgm:t>
    </dgm:pt>
    <dgm:pt modelId="{024A4CEE-0033-43FB-AB3F-DC6078B62636}" type="sibTrans" cxnId="{FBA85CB7-EA57-457C-BAC1-80EB53544A11}">
      <dgm:prSet/>
      <dgm:spPr/>
      <dgm:t>
        <a:bodyPr/>
        <a:lstStyle/>
        <a:p>
          <a:endParaRPr lang="en-US"/>
        </a:p>
      </dgm:t>
    </dgm:pt>
    <dgm:pt modelId="{9DDA8810-0C52-4604-8AB0-CC1465E09559}">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a:t>Input Set</a:t>
          </a:r>
        </a:p>
      </dgm:t>
    </dgm:pt>
    <dgm:pt modelId="{FCA39C49-EEC5-4C9F-AE9D-5EDB19F9CA75}" type="parTrans" cxnId="{82633877-287B-4359-9F88-2624E5F16F14}">
      <dgm:prSet/>
      <dgm:spPr>
        <a:effectLst>
          <a:outerShdw blurRad="50800" dist="38100" dir="2700000" algn="tl" rotWithShape="0">
            <a:prstClr val="black">
              <a:alpha val="40000"/>
            </a:prstClr>
          </a:outerShdw>
        </a:effectLst>
      </dgm:spPr>
      <dgm:t>
        <a:bodyPr/>
        <a:lstStyle/>
        <a:p>
          <a:endParaRPr lang="en-US" sz="1800" b="1"/>
        </a:p>
      </dgm:t>
    </dgm:pt>
    <dgm:pt modelId="{D8888742-009F-47F7-96C4-2063BDD8A179}" type="sibTrans" cxnId="{82633877-287B-4359-9F88-2624E5F16F14}">
      <dgm:prSet/>
      <dgm:spPr/>
      <dgm:t>
        <a:bodyPr/>
        <a:lstStyle/>
        <a:p>
          <a:endParaRPr lang="en-US"/>
        </a:p>
      </dgm:t>
    </dgm:pt>
    <dgm:pt modelId="{DE65EB12-C346-48C1-A70B-95154BECFBD5}">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Card View Panel</a:t>
          </a:r>
          <a:endParaRPr lang="en-US" sz="1800" b="1" dirty="0"/>
        </a:p>
      </dgm:t>
    </dgm:pt>
    <dgm:pt modelId="{16626CB8-B674-42EA-A205-E5D6AA7F80EB}" type="parTrans" cxnId="{2D3F3B70-6475-4332-9FAC-3E3784DED6BA}">
      <dgm:prSet/>
      <dgm:spPr>
        <a:effectLst>
          <a:outerShdw blurRad="50800" dist="38100" dir="2700000" algn="tl" rotWithShape="0">
            <a:prstClr val="black">
              <a:alpha val="40000"/>
            </a:prstClr>
          </a:outerShdw>
        </a:effectLst>
      </dgm:spPr>
      <dgm:t>
        <a:bodyPr/>
        <a:lstStyle/>
        <a:p>
          <a:endParaRPr lang="en-US" sz="1800" b="1"/>
        </a:p>
      </dgm:t>
    </dgm:pt>
    <dgm:pt modelId="{DD4FE605-FF5B-4294-9B7F-2B4A0B9060E7}" type="sibTrans" cxnId="{2D3F3B70-6475-4332-9FAC-3E3784DED6BA}">
      <dgm:prSet/>
      <dgm:spPr/>
      <dgm:t>
        <a:bodyPr/>
        <a:lstStyle/>
        <a:p>
          <a:endParaRPr lang="en-US"/>
        </a:p>
      </dgm:t>
    </dgm:pt>
    <dgm:pt modelId="{EA5C63AC-46CF-4CAE-A6AC-CDE5875A802F}">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Detail View Panel</a:t>
          </a:r>
          <a:endParaRPr lang="en-US" sz="1800" b="1" dirty="0"/>
        </a:p>
      </dgm:t>
    </dgm:pt>
    <dgm:pt modelId="{2873857B-D72D-4277-910A-5AC221384BC3}" type="parTrans" cxnId="{1822B109-56CB-488E-81A0-35D4E98A41B4}">
      <dgm:prSet/>
      <dgm:spPr>
        <a:effectLst>
          <a:outerShdw blurRad="50800" dist="38100" dir="2700000" algn="tl" rotWithShape="0">
            <a:prstClr val="black">
              <a:alpha val="40000"/>
            </a:prstClr>
          </a:outerShdw>
        </a:effectLst>
      </dgm:spPr>
      <dgm:t>
        <a:bodyPr/>
        <a:lstStyle/>
        <a:p>
          <a:endParaRPr lang="en-US" sz="1800" b="1"/>
        </a:p>
      </dgm:t>
    </dgm:pt>
    <dgm:pt modelId="{A8906C46-44A1-4F10-8D72-FBF92AC7735E}" type="sibTrans" cxnId="{1822B109-56CB-488E-81A0-35D4E98A41B4}">
      <dgm:prSet/>
      <dgm:spPr/>
      <dgm:t>
        <a:bodyPr/>
        <a:lstStyle/>
        <a:p>
          <a:endParaRPr lang="en-US"/>
        </a:p>
      </dgm:t>
    </dgm:pt>
    <dgm:pt modelId="{3CF2EFA2-C04A-4286-BD70-A5C7AF6188B0}">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List Detail Panel</a:t>
          </a:r>
          <a:endParaRPr lang="en-US" sz="1800" b="1" dirty="0"/>
        </a:p>
      </dgm:t>
    </dgm:pt>
    <dgm:pt modelId="{5DBCA6B1-189C-4F78-9F77-E2AF6B4D5E80}" type="parTrans" cxnId="{404AE72C-9CC9-4EE9-A5D7-88E492D90B3D}">
      <dgm:prSet/>
      <dgm:spPr>
        <a:effectLst>
          <a:outerShdw blurRad="50800" dist="38100" dir="2700000" algn="tl" rotWithShape="0">
            <a:prstClr val="black">
              <a:alpha val="40000"/>
            </a:prstClr>
          </a:outerShdw>
        </a:effectLst>
      </dgm:spPr>
      <dgm:t>
        <a:bodyPr/>
        <a:lstStyle/>
        <a:p>
          <a:endParaRPr lang="en-US" sz="1800" b="1"/>
        </a:p>
      </dgm:t>
    </dgm:pt>
    <dgm:pt modelId="{62D3080C-00A1-47D8-AE4D-077D6DBA82D3}" type="sibTrans" cxnId="{404AE72C-9CC9-4EE9-A5D7-88E492D90B3D}">
      <dgm:prSet/>
      <dgm:spPr/>
      <dgm:t>
        <a:bodyPr/>
        <a:lstStyle/>
        <a:p>
          <a:endParaRPr lang="en-US"/>
        </a:p>
      </dgm:t>
    </dgm:pt>
    <dgm:pt modelId="{715BE523-20F7-4829-8BD2-440E8375ED43}">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List View Panel</a:t>
          </a:r>
          <a:endParaRPr lang="en-US" sz="1800" b="1" dirty="0"/>
        </a:p>
      </dgm:t>
    </dgm:pt>
    <dgm:pt modelId="{52F23CEA-D25E-47A7-91FE-DAB81B5CEED9}" type="parTrans" cxnId="{E843C46E-DFB3-4DA7-923A-521933C64F21}">
      <dgm:prSet/>
      <dgm:spPr>
        <a:effectLst>
          <a:outerShdw blurRad="50800" dist="38100" dir="2700000" algn="tl" rotWithShape="0">
            <a:prstClr val="black">
              <a:alpha val="40000"/>
            </a:prstClr>
          </a:outerShdw>
        </a:effectLst>
      </dgm:spPr>
      <dgm:t>
        <a:bodyPr/>
        <a:lstStyle/>
        <a:p>
          <a:endParaRPr lang="en-US" sz="1800" b="1"/>
        </a:p>
      </dgm:t>
    </dgm:pt>
    <dgm:pt modelId="{5A3CBA17-7A20-435F-B6FB-A36D043272CC}" type="sibTrans" cxnId="{E843C46E-DFB3-4DA7-923A-521933C64F21}">
      <dgm:prSet/>
      <dgm:spPr/>
      <dgm:t>
        <a:bodyPr/>
        <a:lstStyle/>
        <a:p>
          <a:endParaRPr lang="en-US"/>
        </a:p>
      </dgm:t>
    </dgm:pt>
    <dgm:pt modelId="{05F11920-2E27-4B25-9859-49E513981AAB}">
      <dgm:prSet custT="1"/>
      <dgm:spPr>
        <a:effectLst>
          <a:outerShdw blurRad="50800" dist="38100" dir="2700000" algn="tl" rotWithShape="0">
            <a:prstClr val="black">
              <a:alpha val="40000"/>
            </a:prstClr>
          </a:outerShdw>
        </a:effectLst>
      </dgm:spPr>
      <dgm:t>
        <a:bodyPr/>
        <a:lstStyle/>
        <a:p>
          <a:r>
            <a:rPr lang="en-US" sz="1800" b="1" dirty="0"/>
            <a:t>Location</a:t>
          </a:r>
        </a:p>
      </dgm:t>
    </dgm:pt>
    <dgm:pt modelId="{89E2AAD8-761E-4BCA-A52A-9E76B10F9A28}" type="parTrans" cxnId="{FB48BD2C-DF41-475B-AE25-8447DD366669}">
      <dgm:prSet/>
      <dgm:spPr>
        <a:effectLst>
          <a:outerShdw blurRad="50800" dist="38100" dir="2700000" algn="tl" rotWithShape="0">
            <a:prstClr val="black">
              <a:alpha val="40000"/>
            </a:prstClr>
          </a:outerShdw>
        </a:effectLst>
      </dgm:spPr>
      <dgm:t>
        <a:bodyPr/>
        <a:lstStyle/>
        <a:p>
          <a:endParaRPr lang="en-US" sz="1800" b="1"/>
        </a:p>
      </dgm:t>
    </dgm:pt>
    <dgm:pt modelId="{E5ECAD63-C6AC-4516-BC87-92F0BDBD0D12}" type="sibTrans" cxnId="{FB48BD2C-DF41-475B-AE25-8447DD366669}">
      <dgm:prSet/>
      <dgm:spPr/>
      <dgm:t>
        <a:bodyPr/>
        <a:lstStyle/>
        <a:p>
          <a:endParaRPr lang="en-US"/>
        </a:p>
      </dgm:t>
    </dgm:pt>
    <dgm:pt modelId="{B916126F-B35D-431C-8779-F6A261460D22}">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Location Group</a:t>
          </a:r>
          <a:endParaRPr lang="en-US" sz="1800" b="1" dirty="0"/>
        </a:p>
      </dgm:t>
    </dgm:pt>
    <dgm:pt modelId="{85344C90-3F50-48F2-8665-AF87CA50B18C}" type="parTrans" cxnId="{4A4EE54A-D232-4282-A3E5-F195907196B8}">
      <dgm:prSet/>
      <dgm:spPr>
        <a:effectLst>
          <a:outerShdw blurRad="50800" dist="38100" dir="2700000" algn="tl" rotWithShape="0">
            <a:prstClr val="black">
              <a:alpha val="40000"/>
            </a:prstClr>
          </a:outerShdw>
        </a:effectLst>
      </dgm:spPr>
      <dgm:t>
        <a:bodyPr/>
        <a:lstStyle/>
        <a:p>
          <a:endParaRPr lang="en-US" sz="1800" b="1"/>
        </a:p>
      </dgm:t>
    </dgm:pt>
    <dgm:pt modelId="{AE4684B4-7C8E-406C-ACF2-BC1D60B8E054}" type="sibTrans" cxnId="{4A4EE54A-D232-4282-A3E5-F195907196B8}">
      <dgm:prSet/>
      <dgm:spPr/>
      <dgm:t>
        <a:bodyPr/>
        <a:lstStyle/>
        <a:p>
          <a:endParaRPr lang="en-US"/>
        </a:p>
      </dgm:t>
    </dgm:pt>
    <dgm:pt modelId="{BED9BD95-8CC8-4910-B04B-CE88D6CAFE7D}">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Page</a:t>
          </a:r>
          <a:endParaRPr lang="en-US" sz="1800" b="1" dirty="0"/>
        </a:p>
      </dgm:t>
    </dgm:pt>
    <dgm:pt modelId="{B20504C8-D1EF-4324-8EC4-BCCE9B5541B8}" type="parTrans" cxnId="{C9AE9ECE-D681-485B-869A-E6D363B0A5F6}">
      <dgm:prSet/>
      <dgm:spPr>
        <a:effectLst>
          <a:outerShdw blurRad="50800" dist="38100" dir="2700000" algn="tl" rotWithShape="0">
            <a:prstClr val="black">
              <a:alpha val="40000"/>
            </a:prstClr>
          </a:outerShdw>
        </a:effectLst>
      </dgm:spPr>
      <dgm:t>
        <a:bodyPr/>
        <a:lstStyle/>
        <a:p>
          <a:endParaRPr lang="en-US" sz="1800" b="1"/>
        </a:p>
      </dgm:t>
    </dgm:pt>
    <dgm:pt modelId="{A0811CC1-9FAD-4272-BC38-B71C5409CA54}" type="sibTrans" cxnId="{C9AE9ECE-D681-485B-869A-E6D363B0A5F6}">
      <dgm:prSet/>
      <dgm:spPr/>
      <dgm:t>
        <a:bodyPr/>
        <a:lstStyle/>
        <a:p>
          <a:endParaRPr lang="en-US"/>
        </a:p>
      </dgm:t>
    </dgm:pt>
    <dgm:pt modelId="{FD9848D3-DAEA-4ADE-BFE4-724EF95C0625}">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Wizard</a:t>
          </a:r>
          <a:endParaRPr lang="en-US" sz="1800" b="1" dirty="0"/>
        </a:p>
      </dgm:t>
    </dgm:pt>
    <dgm:pt modelId="{9258E81D-2DF6-4A0F-A48A-F78C24784518}" type="parTrans" cxnId="{79AA7202-4B43-4B53-A34E-C48FB5BB4BD0}">
      <dgm:prSet/>
      <dgm:spPr>
        <a:effectLst>
          <a:outerShdw blurRad="50800" dist="38100" dir="2700000" algn="tl" rotWithShape="0">
            <a:prstClr val="black">
              <a:alpha val="40000"/>
            </a:prstClr>
          </a:outerShdw>
        </a:effectLst>
      </dgm:spPr>
      <dgm:t>
        <a:bodyPr/>
        <a:lstStyle/>
        <a:p>
          <a:endParaRPr lang="en-US" sz="1800" b="1"/>
        </a:p>
      </dgm:t>
    </dgm:pt>
    <dgm:pt modelId="{10765C34-78CE-4F23-8973-69F617CB1F74}" type="sibTrans" cxnId="{79AA7202-4B43-4B53-A34E-C48FB5BB4BD0}">
      <dgm:prSet/>
      <dgm:spPr/>
      <dgm:t>
        <a:bodyPr/>
        <a:lstStyle/>
        <a:p>
          <a:endParaRPr lang="en-US"/>
        </a:p>
      </dgm:t>
    </dgm:pt>
    <dgm:pt modelId="{5423DC70-F5B5-4D9B-BE50-E5DE9D2A2C8A}">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Popup</a:t>
          </a:r>
          <a:endParaRPr lang="en-US" sz="1800" b="1" dirty="0"/>
        </a:p>
      </dgm:t>
    </dgm:pt>
    <dgm:pt modelId="{6D9A21EE-E5AA-4E11-A0D4-D145F5181FD7}" type="parTrans" cxnId="{D9D1A125-9776-4568-A8B9-3032C60B45EB}">
      <dgm:prSet/>
      <dgm:spPr>
        <a:effectLst>
          <a:outerShdw blurRad="50800" dist="38100" dir="2700000" algn="tl" rotWithShape="0">
            <a:prstClr val="black">
              <a:alpha val="40000"/>
            </a:prstClr>
          </a:outerShdw>
        </a:effectLst>
      </dgm:spPr>
      <dgm:t>
        <a:bodyPr/>
        <a:lstStyle/>
        <a:p>
          <a:endParaRPr lang="en-US" sz="1800" b="1"/>
        </a:p>
      </dgm:t>
    </dgm:pt>
    <dgm:pt modelId="{0BD57CB9-3AAB-46C7-AF67-821B9C13147D}" type="sibTrans" cxnId="{D9D1A125-9776-4568-A8B9-3032C60B45EB}">
      <dgm:prSet/>
      <dgm:spPr/>
      <dgm:t>
        <a:bodyPr/>
        <a:lstStyle/>
        <a:p>
          <a:endParaRPr lang="en-US"/>
        </a:p>
      </dgm:t>
    </dgm:pt>
    <dgm:pt modelId="{536B936D-1DC2-44A4-A90F-CC5ECD2033DA}">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Forward</a:t>
          </a:r>
          <a:endParaRPr lang="en-US" sz="1800" b="1" dirty="0"/>
        </a:p>
      </dgm:t>
    </dgm:pt>
    <dgm:pt modelId="{38B4B93A-0CC9-419A-BDE7-B1FA849F01CA}" type="parTrans" cxnId="{D0C4C109-9AF7-4713-AC15-4625FE6E3CBC}">
      <dgm:prSet/>
      <dgm:spPr>
        <a:effectLst>
          <a:outerShdw blurRad="50800" dist="38100" dir="2700000" algn="tl" rotWithShape="0">
            <a:prstClr val="black">
              <a:alpha val="40000"/>
            </a:prstClr>
          </a:outerShdw>
        </a:effectLst>
      </dgm:spPr>
      <dgm:t>
        <a:bodyPr/>
        <a:lstStyle/>
        <a:p>
          <a:endParaRPr lang="en-US" sz="1800" b="1"/>
        </a:p>
      </dgm:t>
    </dgm:pt>
    <dgm:pt modelId="{66A53F2F-396C-47B4-83BC-248BD7C3BE10}" type="sibTrans" cxnId="{D0C4C109-9AF7-4713-AC15-4625FE6E3CBC}">
      <dgm:prSet/>
      <dgm:spPr/>
      <dgm:t>
        <a:bodyPr/>
        <a:lstStyle/>
        <a:p>
          <a:endParaRPr lang="en-US"/>
        </a:p>
      </dgm:t>
    </dgm:pt>
    <dgm:pt modelId="{D07F6D76-A10C-42A5-A338-8F80AC9468AE}">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Exit Point</a:t>
          </a:r>
          <a:endParaRPr lang="en-US" sz="1800" b="1" dirty="0"/>
        </a:p>
      </dgm:t>
    </dgm:pt>
    <dgm:pt modelId="{8E6FE65C-7EC5-4B27-A59A-3EF111F062BF}" type="parTrans" cxnId="{520EB0A1-003B-432D-9B1D-21F8FEA7275B}">
      <dgm:prSet/>
      <dgm:spPr>
        <a:effectLst>
          <a:outerShdw blurRad="50800" dist="38100" dir="2700000" algn="tl" rotWithShape="0">
            <a:prstClr val="black">
              <a:alpha val="40000"/>
            </a:prstClr>
          </a:outerShdw>
        </a:effectLst>
      </dgm:spPr>
      <dgm:t>
        <a:bodyPr/>
        <a:lstStyle/>
        <a:p>
          <a:endParaRPr lang="en-US" sz="1800" b="1"/>
        </a:p>
      </dgm:t>
    </dgm:pt>
    <dgm:pt modelId="{F334660C-84EA-45E3-81FE-92DD3CC10092}" type="sibTrans" cxnId="{520EB0A1-003B-432D-9B1D-21F8FEA7275B}">
      <dgm:prSet/>
      <dgm:spPr/>
      <dgm:t>
        <a:bodyPr/>
        <a:lstStyle/>
        <a:p>
          <a:endParaRPr lang="en-US"/>
        </a:p>
      </dgm:t>
    </dgm:pt>
    <dgm:pt modelId="{ADB488CD-0CC2-4FC6-B9B2-2717D6524E7C}">
      <dgm:prSet custT="1"/>
      <dgm:spPr>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dgm:spPr>
      <dgm:t>
        <a:bodyPr/>
        <a:lstStyle/>
        <a:p>
          <a:r>
            <a:rPr lang="en-US" sz="1800" b="1" dirty="0" smtClean="0"/>
            <a:t>Worksheet</a:t>
          </a:r>
          <a:endParaRPr lang="en-US" sz="1800" b="1" dirty="0"/>
        </a:p>
      </dgm:t>
    </dgm:pt>
    <dgm:pt modelId="{71ACF59E-FE15-4817-B701-DDFC708DE14E}" type="parTrans" cxnId="{FACC69C6-1334-4888-820B-D9702310E9CA}">
      <dgm:prSet/>
      <dgm:spPr/>
      <dgm:t>
        <a:bodyPr/>
        <a:lstStyle/>
        <a:p>
          <a:endParaRPr lang="en-US"/>
        </a:p>
      </dgm:t>
    </dgm:pt>
    <dgm:pt modelId="{8D3019CC-478E-416D-8C03-8FEA3EC6E888}" type="sibTrans" cxnId="{FACC69C6-1334-4888-820B-D9702310E9CA}">
      <dgm:prSet/>
      <dgm:spPr/>
      <dgm:t>
        <a:bodyPr/>
        <a:lstStyle/>
        <a:p>
          <a:endParaRPr lang="en-US"/>
        </a:p>
      </dgm:t>
    </dgm:pt>
    <dgm:pt modelId="{D6B58EC0-2DF8-4077-A64D-E3A34F296BC4}" type="pres">
      <dgm:prSet presAssocID="{5E066C20-3576-4916-8E9D-BC69ED52E4AD}" presName="hierChild1" presStyleCnt="0">
        <dgm:presLayoutVars>
          <dgm:orgChart val="1"/>
          <dgm:chPref val="1"/>
          <dgm:dir/>
          <dgm:animOne val="branch"/>
          <dgm:animLvl val="lvl"/>
          <dgm:resizeHandles/>
        </dgm:presLayoutVars>
      </dgm:prSet>
      <dgm:spPr/>
      <dgm:t>
        <a:bodyPr/>
        <a:lstStyle/>
        <a:p>
          <a:endParaRPr lang="en-US"/>
        </a:p>
      </dgm:t>
    </dgm:pt>
    <dgm:pt modelId="{5915BC2C-1E26-413A-94F9-F416CD434273}" type="pres">
      <dgm:prSet presAssocID="{2C55E1CF-CCAC-46EF-8D0E-2EDAD418D206}" presName="hierRoot1" presStyleCnt="0">
        <dgm:presLayoutVars>
          <dgm:hierBranch val="init"/>
        </dgm:presLayoutVars>
      </dgm:prSet>
      <dgm:spPr/>
      <dgm:t>
        <a:bodyPr/>
        <a:lstStyle/>
        <a:p>
          <a:endParaRPr lang="en-US"/>
        </a:p>
      </dgm:t>
    </dgm:pt>
    <dgm:pt modelId="{2554FA4B-C18C-4135-AA9F-A0902591BC00}" type="pres">
      <dgm:prSet presAssocID="{2C55E1CF-CCAC-46EF-8D0E-2EDAD418D206}" presName="rootComposite1" presStyleCnt="0"/>
      <dgm:spPr/>
      <dgm:t>
        <a:bodyPr/>
        <a:lstStyle/>
        <a:p>
          <a:endParaRPr lang="en-US"/>
        </a:p>
      </dgm:t>
    </dgm:pt>
    <dgm:pt modelId="{9094267E-3C08-4400-A400-44E48DC02996}" type="pres">
      <dgm:prSet presAssocID="{2C55E1CF-CCAC-46EF-8D0E-2EDAD418D206}" presName="rootText1" presStyleLbl="node0" presStyleIdx="0" presStyleCnt="1" custScaleX="62327" custScaleY="59247" custLinFactNeighborX="3764" custLinFactNeighborY="6993">
        <dgm:presLayoutVars>
          <dgm:chPref val="3"/>
        </dgm:presLayoutVars>
      </dgm:prSet>
      <dgm:spPr/>
      <dgm:t>
        <a:bodyPr/>
        <a:lstStyle/>
        <a:p>
          <a:endParaRPr lang="en-US"/>
        </a:p>
      </dgm:t>
    </dgm:pt>
    <dgm:pt modelId="{600B2FBE-1E75-4486-BFAB-AA8DD7CFE958}" type="pres">
      <dgm:prSet presAssocID="{2C55E1CF-CCAC-46EF-8D0E-2EDAD418D206}" presName="rootConnector1" presStyleLbl="node1" presStyleIdx="0" presStyleCnt="0"/>
      <dgm:spPr/>
      <dgm:t>
        <a:bodyPr/>
        <a:lstStyle/>
        <a:p>
          <a:endParaRPr lang="en-US"/>
        </a:p>
      </dgm:t>
    </dgm:pt>
    <dgm:pt modelId="{D6EB9114-DF35-4A66-A86F-5B54C3947AA3}" type="pres">
      <dgm:prSet presAssocID="{2C55E1CF-CCAC-46EF-8D0E-2EDAD418D206}" presName="hierChild2" presStyleCnt="0"/>
      <dgm:spPr/>
      <dgm:t>
        <a:bodyPr/>
        <a:lstStyle/>
        <a:p>
          <a:endParaRPr lang="en-US"/>
        </a:p>
      </dgm:t>
    </dgm:pt>
    <dgm:pt modelId="{AA8CD01B-5255-476E-B9F8-6AAEE37B2456}" type="pres">
      <dgm:prSet presAssocID="{EC5CF53D-5F07-44A1-84B7-55576853F2A1}" presName="Name37" presStyleLbl="parChTrans1D2" presStyleIdx="0" presStyleCnt="2" custSzX="3912188" custSzY="38640"/>
      <dgm:spPr/>
      <dgm:t>
        <a:bodyPr/>
        <a:lstStyle/>
        <a:p>
          <a:endParaRPr lang="en-US"/>
        </a:p>
      </dgm:t>
    </dgm:pt>
    <dgm:pt modelId="{0BAE4783-01E1-4B78-A94C-555E391E8C1E}" type="pres">
      <dgm:prSet presAssocID="{0B3E6D60-CC06-4A1B-BEF5-8054543EDD90}" presName="hierRoot2" presStyleCnt="0">
        <dgm:presLayoutVars>
          <dgm:hierBranch val="init"/>
        </dgm:presLayoutVars>
      </dgm:prSet>
      <dgm:spPr/>
      <dgm:t>
        <a:bodyPr/>
        <a:lstStyle/>
        <a:p>
          <a:endParaRPr lang="en-US"/>
        </a:p>
      </dgm:t>
    </dgm:pt>
    <dgm:pt modelId="{972E4F00-0E53-4818-B140-C276A2E97309}" type="pres">
      <dgm:prSet presAssocID="{0B3E6D60-CC06-4A1B-BEF5-8054543EDD90}" presName="rootComposite" presStyleCnt="0"/>
      <dgm:spPr/>
      <dgm:t>
        <a:bodyPr/>
        <a:lstStyle/>
        <a:p>
          <a:endParaRPr lang="en-US"/>
        </a:p>
      </dgm:t>
    </dgm:pt>
    <dgm:pt modelId="{6B050E2C-94C3-4EE9-99D1-A7BF92761A09}" type="pres">
      <dgm:prSet presAssocID="{0B3E6D60-CC06-4A1B-BEF5-8054543EDD90}" presName="rootText" presStyleLbl="node2" presStyleIdx="0" presStyleCnt="2" custScaleX="62327" custScaleY="31272" custLinFactNeighborX="-20862" custLinFactNeighborY="16664">
        <dgm:presLayoutVars>
          <dgm:chPref val="3"/>
        </dgm:presLayoutVars>
      </dgm:prSet>
      <dgm:spPr/>
      <dgm:t>
        <a:bodyPr/>
        <a:lstStyle/>
        <a:p>
          <a:endParaRPr lang="en-US"/>
        </a:p>
      </dgm:t>
    </dgm:pt>
    <dgm:pt modelId="{D17D3144-C986-41D9-BA0E-1909011998EF}" type="pres">
      <dgm:prSet presAssocID="{0B3E6D60-CC06-4A1B-BEF5-8054543EDD90}" presName="rootConnector" presStyleLbl="node2" presStyleIdx="0" presStyleCnt="2"/>
      <dgm:spPr/>
      <dgm:t>
        <a:bodyPr/>
        <a:lstStyle/>
        <a:p>
          <a:endParaRPr lang="en-US"/>
        </a:p>
      </dgm:t>
    </dgm:pt>
    <dgm:pt modelId="{C3B9A66D-BA83-4260-B96F-C977524EFDB8}" type="pres">
      <dgm:prSet presAssocID="{0B3E6D60-CC06-4A1B-BEF5-8054543EDD90}" presName="hierChild4" presStyleCnt="0"/>
      <dgm:spPr/>
      <dgm:t>
        <a:bodyPr/>
        <a:lstStyle/>
        <a:p>
          <a:endParaRPr lang="en-US"/>
        </a:p>
      </dgm:t>
    </dgm:pt>
    <dgm:pt modelId="{D3D4EAA5-3C74-41A7-93BA-7EB2B301E6CD}" type="pres">
      <dgm:prSet presAssocID="{9949CA80-56CE-484F-A03A-DC195E028504}" presName="Name37" presStyleLbl="parChTrans1D3" presStyleIdx="0" presStyleCnt="9" custSzX="210692" custSzY="66338"/>
      <dgm:spPr/>
      <dgm:t>
        <a:bodyPr/>
        <a:lstStyle/>
        <a:p>
          <a:endParaRPr lang="en-US"/>
        </a:p>
      </dgm:t>
    </dgm:pt>
    <dgm:pt modelId="{78C0B759-1000-45BC-9BDD-36E992F4D489}" type="pres">
      <dgm:prSet presAssocID="{629F5F60-A8D3-4A25-ACC5-9E30CE3EAD46}" presName="hierRoot2" presStyleCnt="0">
        <dgm:presLayoutVars>
          <dgm:hierBranch val="init"/>
        </dgm:presLayoutVars>
      </dgm:prSet>
      <dgm:spPr/>
      <dgm:t>
        <a:bodyPr/>
        <a:lstStyle/>
        <a:p>
          <a:endParaRPr lang="en-US"/>
        </a:p>
      </dgm:t>
    </dgm:pt>
    <dgm:pt modelId="{1E2C96A4-99D4-4147-956F-D04409989306}" type="pres">
      <dgm:prSet presAssocID="{629F5F60-A8D3-4A25-ACC5-9E30CE3EAD46}" presName="rootComposite" presStyleCnt="0"/>
      <dgm:spPr/>
      <dgm:t>
        <a:bodyPr/>
        <a:lstStyle/>
        <a:p>
          <a:endParaRPr lang="en-US"/>
        </a:p>
      </dgm:t>
    </dgm:pt>
    <dgm:pt modelId="{4AE2B788-DF78-4D9A-B6DF-FCD8F8829E3F}" type="pres">
      <dgm:prSet presAssocID="{629F5F60-A8D3-4A25-ACC5-9E30CE3EAD46}" presName="rootText" presStyleLbl="node3" presStyleIdx="0" presStyleCnt="9" custScaleX="86889" custScaleY="31272" custLinFactNeighborX="-15478" custLinFactNeighborY="14284">
        <dgm:presLayoutVars>
          <dgm:chPref val="3"/>
        </dgm:presLayoutVars>
      </dgm:prSet>
      <dgm:spPr/>
      <dgm:t>
        <a:bodyPr/>
        <a:lstStyle/>
        <a:p>
          <a:endParaRPr lang="en-US"/>
        </a:p>
      </dgm:t>
    </dgm:pt>
    <dgm:pt modelId="{C2A718B3-4BCD-4320-B25E-DC44B475B318}" type="pres">
      <dgm:prSet presAssocID="{629F5F60-A8D3-4A25-ACC5-9E30CE3EAD46}" presName="rootConnector" presStyleLbl="node3" presStyleIdx="0" presStyleCnt="9"/>
      <dgm:spPr/>
      <dgm:t>
        <a:bodyPr/>
        <a:lstStyle/>
        <a:p>
          <a:endParaRPr lang="en-US"/>
        </a:p>
      </dgm:t>
    </dgm:pt>
    <dgm:pt modelId="{717D88B9-884E-402C-B658-2C11A18B8380}" type="pres">
      <dgm:prSet presAssocID="{629F5F60-A8D3-4A25-ACC5-9E30CE3EAD46}" presName="hierChild4" presStyleCnt="0"/>
      <dgm:spPr/>
      <dgm:t>
        <a:bodyPr/>
        <a:lstStyle/>
        <a:p>
          <a:endParaRPr lang="en-US"/>
        </a:p>
      </dgm:t>
    </dgm:pt>
    <dgm:pt modelId="{3F966A87-3D77-409D-944F-0D25CFB10AB1}" type="pres">
      <dgm:prSet presAssocID="{B106AF01-00B0-43EA-9368-76717A268D05}" presName="Name37" presStyleLbl="parChTrans1D4" presStyleIdx="0" presStyleCnt="9" custSzX="175546" custSzY="145312"/>
      <dgm:spPr/>
      <dgm:t>
        <a:bodyPr/>
        <a:lstStyle/>
        <a:p>
          <a:endParaRPr lang="en-US"/>
        </a:p>
      </dgm:t>
    </dgm:pt>
    <dgm:pt modelId="{F8732A34-A637-4FAA-BCCC-7CA68EC3E436}" type="pres">
      <dgm:prSet presAssocID="{94196AD6-7792-4848-82A4-B1B8285D485D}" presName="hierRoot2" presStyleCnt="0">
        <dgm:presLayoutVars>
          <dgm:hierBranch val="init"/>
        </dgm:presLayoutVars>
      </dgm:prSet>
      <dgm:spPr/>
      <dgm:t>
        <a:bodyPr/>
        <a:lstStyle/>
        <a:p>
          <a:endParaRPr lang="en-US"/>
        </a:p>
      </dgm:t>
    </dgm:pt>
    <dgm:pt modelId="{1F0C3474-57B0-4C7D-8344-D412DD637742}" type="pres">
      <dgm:prSet presAssocID="{94196AD6-7792-4848-82A4-B1B8285D485D}" presName="rootComposite" presStyleCnt="0"/>
      <dgm:spPr/>
      <dgm:t>
        <a:bodyPr/>
        <a:lstStyle/>
        <a:p>
          <a:endParaRPr lang="en-US"/>
        </a:p>
      </dgm:t>
    </dgm:pt>
    <dgm:pt modelId="{15880E61-59C0-4B14-A4EA-E94F37FB323F}" type="pres">
      <dgm:prSet presAssocID="{94196AD6-7792-4848-82A4-B1B8285D485D}" presName="rootText" presStyleLbl="node4" presStyleIdx="0" presStyleCnt="9" custScaleX="51450" custScaleY="31272" custLinFactNeighborX="-15478" custLinFactNeighborY="12141">
        <dgm:presLayoutVars>
          <dgm:chPref val="3"/>
        </dgm:presLayoutVars>
      </dgm:prSet>
      <dgm:spPr/>
      <dgm:t>
        <a:bodyPr/>
        <a:lstStyle/>
        <a:p>
          <a:endParaRPr lang="en-US"/>
        </a:p>
      </dgm:t>
    </dgm:pt>
    <dgm:pt modelId="{909F40DD-2C47-4560-BEB4-28000C652A7D}" type="pres">
      <dgm:prSet presAssocID="{94196AD6-7792-4848-82A4-B1B8285D485D}" presName="rootConnector" presStyleLbl="node4" presStyleIdx="0" presStyleCnt="9"/>
      <dgm:spPr/>
      <dgm:t>
        <a:bodyPr/>
        <a:lstStyle/>
        <a:p>
          <a:endParaRPr lang="en-US"/>
        </a:p>
      </dgm:t>
    </dgm:pt>
    <dgm:pt modelId="{BE360279-3CA5-4A3B-8254-04EC58D25071}" type="pres">
      <dgm:prSet presAssocID="{94196AD6-7792-4848-82A4-B1B8285D485D}" presName="hierChild4" presStyleCnt="0"/>
      <dgm:spPr/>
      <dgm:t>
        <a:bodyPr/>
        <a:lstStyle/>
        <a:p>
          <a:endParaRPr lang="en-US"/>
        </a:p>
      </dgm:t>
    </dgm:pt>
    <dgm:pt modelId="{2B090F75-7860-43E0-9CF0-F262D2CBDC1A}" type="pres">
      <dgm:prSet presAssocID="{94196AD6-7792-4848-82A4-B1B8285D485D}" presName="hierChild5" presStyleCnt="0"/>
      <dgm:spPr/>
      <dgm:t>
        <a:bodyPr/>
        <a:lstStyle/>
        <a:p>
          <a:endParaRPr lang="en-US"/>
        </a:p>
      </dgm:t>
    </dgm:pt>
    <dgm:pt modelId="{BFD3E3D5-3415-46F6-A6B5-D98FC190762F}" type="pres">
      <dgm:prSet presAssocID="{27E02DD2-4769-4143-85C3-21526EB237C8}" presName="Name37" presStyleLbl="parChTrans1D4" presStyleIdx="1" presStyleCnt="9" custSzX="175546" custSzY="369598"/>
      <dgm:spPr/>
      <dgm:t>
        <a:bodyPr/>
        <a:lstStyle/>
        <a:p>
          <a:endParaRPr lang="en-US"/>
        </a:p>
      </dgm:t>
    </dgm:pt>
    <dgm:pt modelId="{103AD97E-CACA-4A11-BD86-1FA39DA60ECA}" type="pres">
      <dgm:prSet presAssocID="{30206A90-E6F0-4861-9572-016EB32E1300}" presName="hierRoot2" presStyleCnt="0">
        <dgm:presLayoutVars>
          <dgm:hierBranch val="init"/>
        </dgm:presLayoutVars>
      </dgm:prSet>
      <dgm:spPr/>
      <dgm:t>
        <a:bodyPr/>
        <a:lstStyle/>
        <a:p>
          <a:endParaRPr lang="en-US"/>
        </a:p>
      </dgm:t>
    </dgm:pt>
    <dgm:pt modelId="{2A81AFFA-7C9E-4797-99F9-B74846CFB8D0}" type="pres">
      <dgm:prSet presAssocID="{30206A90-E6F0-4861-9572-016EB32E1300}" presName="rootComposite" presStyleCnt="0"/>
      <dgm:spPr/>
      <dgm:t>
        <a:bodyPr/>
        <a:lstStyle/>
        <a:p>
          <a:endParaRPr lang="en-US"/>
        </a:p>
      </dgm:t>
    </dgm:pt>
    <dgm:pt modelId="{13F7C92E-53B8-405B-941E-AF7EFF5A4EE1}" type="pres">
      <dgm:prSet presAssocID="{30206A90-E6F0-4861-9572-016EB32E1300}" presName="rootText" presStyleLbl="node4" presStyleIdx="1" presStyleCnt="9" custScaleX="51450" custScaleY="31272" custLinFactNeighborX="-15478" custLinFactNeighborY="-5993">
        <dgm:presLayoutVars>
          <dgm:chPref val="3"/>
        </dgm:presLayoutVars>
      </dgm:prSet>
      <dgm:spPr/>
      <dgm:t>
        <a:bodyPr/>
        <a:lstStyle/>
        <a:p>
          <a:endParaRPr lang="en-US"/>
        </a:p>
      </dgm:t>
    </dgm:pt>
    <dgm:pt modelId="{4FE703ED-6B5D-4B35-8421-E53F43336223}" type="pres">
      <dgm:prSet presAssocID="{30206A90-E6F0-4861-9572-016EB32E1300}" presName="rootConnector" presStyleLbl="node4" presStyleIdx="1" presStyleCnt="9"/>
      <dgm:spPr/>
      <dgm:t>
        <a:bodyPr/>
        <a:lstStyle/>
        <a:p>
          <a:endParaRPr lang="en-US"/>
        </a:p>
      </dgm:t>
    </dgm:pt>
    <dgm:pt modelId="{6EB321EE-6497-4E9A-BE30-3579B8E2F666}" type="pres">
      <dgm:prSet presAssocID="{30206A90-E6F0-4861-9572-016EB32E1300}" presName="hierChild4" presStyleCnt="0"/>
      <dgm:spPr/>
      <dgm:t>
        <a:bodyPr/>
        <a:lstStyle/>
        <a:p>
          <a:endParaRPr lang="en-US"/>
        </a:p>
      </dgm:t>
    </dgm:pt>
    <dgm:pt modelId="{1DB00183-EB38-468A-A3AE-56E766655B82}" type="pres">
      <dgm:prSet presAssocID="{30206A90-E6F0-4861-9572-016EB32E1300}" presName="hierChild5" presStyleCnt="0"/>
      <dgm:spPr/>
      <dgm:t>
        <a:bodyPr/>
        <a:lstStyle/>
        <a:p>
          <a:endParaRPr lang="en-US"/>
        </a:p>
      </dgm:t>
    </dgm:pt>
    <dgm:pt modelId="{F86A9B3D-17FC-4675-9844-917DF84F5433}" type="pres">
      <dgm:prSet presAssocID="{236AA371-8C78-4F73-8362-D3558C5B590D}" presName="Name37" presStyleLbl="parChTrans1D4" presStyleIdx="2" presStyleCnt="9" custSzX="175546" custSzY="593885"/>
      <dgm:spPr/>
      <dgm:t>
        <a:bodyPr/>
        <a:lstStyle/>
        <a:p>
          <a:endParaRPr lang="en-US"/>
        </a:p>
      </dgm:t>
    </dgm:pt>
    <dgm:pt modelId="{BA2AC44B-E861-410F-9719-633D88DACAB4}" type="pres">
      <dgm:prSet presAssocID="{0E34E3DC-9BC1-4563-B93F-E7318D11ABBD}" presName="hierRoot2" presStyleCnt="0">
        <dgm:presLayoutVars>
          <dgm:hierBranch val="init"/>
        </dgm:presLayoutVars>
      </dgm:prSet>
      <dgm:spPr/>
      <dgm:t>
        <a:bodyPr/>
        <a:lstStyle/>
        <a:p>
          <a:endParaRPr lang="en-US"/>
        </a:p>
      </dgm:t>
    </dgm:pt>
    <dgm:pt modelId="{42D17508-5ACF-4E41-9841-E386CFA53F03}" type="pres">
      <dgm:prSet presAssocID="{0E34E3DC-9BC1-4563-B93F-E7318D11ABBD}" presName="rootComposite" presStyleCnt="0"/>
      <dgm:spPr/>
      <dgm:t>
        <a:bodyPr/>
        <a:lstStyle/>
        <a:p>
          <a:endParaRPr lang="en-US"/>
        </a:p>
      </dgm:t>
    </dgm:pt>
    <dgm:pt modelId="{C7AF5789-9B5D-48A7-9752-CEE0AA0838B6}" type="pres">
      <dgm:prSet presAssocID="{0E34E3DC-9BC1-4563-B93F-E7318D11ABBD}" presName="rootText" presStyleLbl="node4" presStyleIdx="2" presStyleCnt="9" custScaleX="51450" custScaleY="31272" custLinFactNeighborX="-15478" custLinFactNeighborY="-24126">
        <dgm:presLayoutVars>
          <dgm:chPref val="3"/>
        </dgm:presLayoutVars>
      </dgm:prSet>
      <dgm:spPr/>
      <dgm:t>
        <a:bodyPr/>
        <a:lstStyle/>
        <a:p>
          <a:endParaRPr lang="en-US"/>
        </a:p>
      </dgm:t>
    </dgm:pt>
    <dgm:pt modelId="{507CC06F-7EF5-4BFC-9906-DF7D3334E056}" type="pres">
      <dgm:prSet presAssocID="{0E34E3DC-9BC1-4563-B93F-E7318D11ABBD}" presName="rootConnector" presStyleLbl="node4" presStyleIdx="2" presStyleCnt="9"/>
      <dgm:spPr/>
      <dgm:t>
        <a:bodyPr/>
        <a:lstStyle/>
        <a:p>
          <a:endParaRPr lang="en-US"/>
        </a:p>
      </dgm:t>
    </dgm:pt>
    <dgm:pt modelId="{EC36B559-D02D-42BB-B4ED-33E8DD84B15E}" type="pres">
      <dgm:prSet presAssocID="{0E34E3DC-9BC1-4563-B93F-E7318D11ABBD}" presName="hierChild4" presStyleCnt="0"/>
      <dgm:spPr/>
      <dgm:t>
        <a:bodyPr/>
        <a:lstStyle/>
        <a:p>
          <a:endParaRPr lang="en-US"/>
        </a:p>
      </dgm:t>
    </dgm:pt>
    <dgm:pt modelId="{74B62842-65D6-47DF-85FC-974457E4D1BA}" type="pres">
      <dgm:prSet presAssocID="{0E34E3DC-9BC1-4563-B93F-E7318D11ABBD}" presName="hierChild5" presStyleCnt="0"/>
      <dgm:spPr/>
      <dgm:t>
        <a:bodyPr/>
        <a:lstStyle/>
        <a:p>
          <a:endParaRPr lang="en-US"/>
        </a:p>
      </dgm:t>
    </dgm:pt>
    <dgm:pt modelId="{0E067D25-8A38-4703-B2BF-526BB36696A2}" type="pres">
      <dgm:prSet presAssocID="{629F5F60-A8D3-4A25-ACC5-9E30CE3EAD46}" presName="hierChild5" presStyleCnt="0"/>
      <dgm:spPr/>
      <dgm:t>
        <a:bodyPr/>
        <a:lstStyle/>
        <a:p>
          <a:endParaRPr lang="en-US"/>
        </a:p>
      </dgm:t>
    </dgm:pt>
    <dgm:pt modelId="{C558B697-6900-46D8-BAF4-37D90A84F4A4}" type="pres">
      <dgm:prSet presAssocID="{B73FC9C3-7257-4811-9F13-E28CADCAC543}" presName="Name37" presStyleLbl="parChTrans1D3" presStyleIdx="1" presStyleCnt="9" custSzX="2337818" custSzY="28594"/>
      <dgm:spPr/>
      <dgm:t>
        <a:bodyPr/>
        <a:lstStyle/>
        <a:p>
          <a:endParaRPr lang="en-US"/>
        </a:p>
      </dgm:t>
    </dgm:pt>
    <dgm:pt modelId="{2533422D-3DB2-4FD1-90BD-B8D0DBE97DCD}" type="pres">
      <dgm:prSet presAssocID="{62CEEB79-837C-476F-8C93-8161B300D840}" presName="hierRoot2" presStyleCnt="0">
        <dgm:presLayoutVars>
          <dgm:hierBranch val="init"/>
        </dgm:presLayoutVars>
      </dgm:prSet>
      <dgm:spPr/>
      <dgm:t>
        <a:bodyPr/>
        <a:lstStyle/>
        <a:p>
          <a:endParaRPr lang="en-US"/>
        </a:p>
      </dgm:t>
    </dgm:pt>
    <dgm:pt modelId="{F6FBD3C7-64FD-4364-83E4-B5877BCB04B6}" type="pres">
      <dgm:prSet presAssocID="{62CEEB79-837C-476F-8C93-8161B300D840}" presName="rootComposite" presStyleCnt="0"/>
      <dgm:spPr/>
      <dgm:t>
        <a:bodyPr/>
        <a:lstStyle/>
        <a:p>
          <a:endParaRPr lang="en-US"/>
        </a:p>
      </dgm:t>
    </dgm:pt>
    <dgm:pt modelId="{054614AA-A03B-4602-8431-49F03E89C68D}" type="pres">
      <dgm:prSet presAssocID="{62CEEB79-837C-476F-8C93-8161B300D840}" presName="rootText" presStyleLbl="node3" presStyleIdx="1" presStyleCnt="9" custScaleX="106323" custScaleY="31272" custLinFactNeighborX="3975" custLinFactNeighborY="14284">
        <dgm:presLayoutVars>
          <dgm:chPref val="3"/>
        </dgm:presLayoutVars>
      </dgm:prSet>
      <dgm:spPr/>
      <dgm:t>
        <a:bodyPr/>
        <a:lstStyle/>
        <a:p>
          <a:endParaRPr lang="en-US"/>
        </a:p>
      </dgm:t>
    </dgm:pt>
    <dgm:pt modelId="{A44652AD-63F3-41A7-867F-231DCBE15665}" type="pres">
      <dgm:prSet presAssocID="{62CEEB79-837C-476F-8C93-8161B300D840}" presName="rootConnector" presStyleLbl="node3" presStyleIdx="1" presStyleCnt="9"/>
      <dgm:spPr/>
      <dgm:t>
        <a:bodyPr/>
        <a:lstStyle/>
        <a:p>
          <a:endParaRPr lang="en-US"/>
        </a:p>
      </dgm:t>
    </dgm:pt>
    <dgm:pt modelId="{78F1BB3C-2CB6-4B0E-A811-7BB989A2B70F}" type="pres">
      <dgm:prSet presAssocID="{62CEEB79-837C-476F-8C93-8161B300D840}" presName="hierChild4" presStyleCnt="0"/>
      <dgm:spPr/>
      <dgm:t>
        <a:bodyPr/>
        <a:lstStyle/>
        <a:p>
          <a:endParaRPr lang="en-US"/>
        </a:p>
      </dgm:t>
    </dgm:pt>
    <dgm:pt modelId="{003399F1-B81A-4EBF-A37E-759B13DE5D22}" type="pres">
      <dgm:prSet presAssocID="{358F2E75-72C8-46CC-915A-0A9FB6B7EF63}" presName="Name37" presStyleLbl="parChTrans1D4" presStyleIdx="3" presStyleCnt="9" custSzX="322212" custSzY="145312"/>
      <dgm:spPr/>
      <dgm:t>
        <a:bodyPr/>
        <a:lstStyle/>
        <a:p>
          <a:endParaRPr lang="en-US"/>
        </a:p>
      </dgm:t>
    </dgm:pt>
    <dgm:pt modelId="{D00F3436-C967-4C46-BF46-B91E32233FFE}" type="pres">
      <dgm:prSet presAssocID="{196A914A-1625-409B-BA89-6748385E6F15}" presName="hierRoot2" presStyleCnt="0">
        <dgm:presLayoutVars>
          <dgm:hierBranch val="init"/>
        </dgm:presLayoutVars>
      </dgm:prSet>
      <dgm:spPr/>
      <dgm:t>
        <a:bodyPr/>
        <a:lstStyle/>
        <a:p>
          <a:endParaRPr lang="en-US"/>
        </a:p>
      </dgm:t>
    </dgm:pt>
    <dgm:pt modelId="{708ACC14-24F6-40B0-ADAB-7DBE05C6F4AE}" type="pres">
      <dgm:prSet presAssocID="{196A914A-1625-409B-BA89-6748385E6F15}" presName="rootComposite" presStyleCnt="0"/>
      <dgm:spPr/>
      <dgm:t>
        <a:bodyPr/>
        <a:lstStyle/>
        <a:p>
          <a:endParaRPr lang="en-US"/>
        </a:p>
      </dgm:t>
    </dgm:pt>
    <dgm:pt modelId="{1FD2F3FC-D00E-48C5-84CF-931A1876DAE7}" type="pres">
      <dgm:prSet presAssocID="{196A914A-1625-409B-BA89-6748385E6F15}" presName="rootText" presStyleLbl="node4" presStyleIdx="3" presStyleCnt="9" custScaleX="106323" custScaleY="31272" custLinFactNeighborX="3975" custLinFactNeighborY="12141">
        <dgm:presLayoutVars>
          <dgm:chPref val="3"/>
        </dgm:presLayoutVars>
      </dgm:prSet>
      <dgm:spPr/>
      <dgm:t>
        <a:bodyPr/>
        <a:lstStyle/>
        <a:p>
          <a:endParaRPr lang="en-US"/>
        </a:p>
      </dgm:t>
    </dgm:pt>
    <dgm:pt modelId="{E061986B-209B-4C0C-ADA4-9B9F08125AF1}" type="pres">
      <dgm:prSet presAssocID="{196A914A-1625-409B-BA89-6748385E6F15}" presName="rootConnector" presStyleLbl="node4" presStyleIdx="3" presStyleCnt="9"/>
      <dgm:spPr/>
      <dgm:t>
        <a:bodyPr/>
        <a:lstStyle/>
        <a:p>
          <a:endParaRPr lang="en-US"/>
        </a:p>
      </dgm:t>
    </dgm:pt>
    <dgm:pt modelId="{0C9AD63F-0838-4ACC-9CC1-6B3064FB6A1B}" type="pres">
      <dgm:prSet presAssocID="{196A914A-1625-409B-BA89-6748385E6F15}" presName="hierChild4" presStyleCnt="0"/>
      <dgm:spPr/>
      <dgm:t>
        <a:bodyPr/>
        <a:lstStyle/>
        <a:p>
          <a:endParaRPr lang="en-US"/>
        </a:p>
      </dgm:t>
    </dgm:pt>
    <dgm:pt modelId="{FF15A46B-B1A7-4999-98A5-A4A84B35345C}" type="pres">
      <dgm:prSet presAssocID="{196A914A-1625-409B-BA89-6748385E6F15}" presName="hierChild5" presStyleCnt="0"/>
      <dgm:spPr/>
      <dgm:t>
        <a:bodyPr/>
        <a:lstStyle/>
        <a:p>
          <a:endParaRPr lang="en-US"/>
        </a:p>
      </dgm:t>
    </dgm:pt>
    <dgm:pt modelId="{29538830-3405-43C5-B080-8C48B6A88C77}" type="pres">
      <dgm:prSet presAssocID="{FCA39C49-EEC5-4C9F-AE9D-5EDB19F9CA75}" presName="Name37" presStyleLbl="parChTrans1D4" presStyleIdx="4" presStyleCnt="9" custSzX="322212" custSzY="369598"/>
      <dgm:spPr/>
      <dgm:t>
        <a:bodyPr/>
        <a:lstStyle/>
        <a:p>
          <a:endParaRPr lang="en-US"/>
        </a:p>
      </dgm:t>
    </dgm:pt>
    <dgm:pt modelId="{FE31BABA-9C9C-4BBA-9855-0E050BFFD3C1}" type="pres">
      <dgm:prSet presAssocID="{9DDA8810-0C52-4604-8AB0-CC1465E09559}" presName="hierRoot2" presStyleCnt="0">
        <dgm:presLayoutVars>
          <dgm:hierBranch val="init"/>
        </dgm:presLayoutVars>
      </dgm:prSet>
      <dgm:spPr/>
      <dgm:t>
        <a:bodyPr/>
        <a:lstStyle/>
        <a:p>
          <a:endParaRPr lang="en-US"/>
        </a:p>
      </dgm:t>
    </dgm:pt>
    <dgm:pt modelId="{749F85DF-3DF4-4C24-B64A-D1BD0D4CE8EA}" type="pres">
      <dgm:prSet presAssocID="{9DDA8810-0C52-4604-8AB0-CC1465E09559}" presName="rootComposite" presStyleCnt="0"/>
      <dgm:spPr/>
      <dgm:t>
        <a:bodyPr/>
        <a:lstStyle/>
        <a:p>
          <a:endParaRPr lang="en-US"/>
        </a:p>
      </dgm:t>
    </dgm:pt>
    <dgm:pt modelId="{428B6176-3632-46E2-9F91-9D0A58A873E0}" type="pres">
      <dgm:prSet presAssocID="{9DDA8810-0C52-4604-8AB0-CC1465E09559}" presName="rootText" presStyleLbl="node4" presStyleIdx="4" presStyleCnt="9" custScaleX="106323" custScaleY="31272" custLinFactNeighborX="3975" custLinFactNeighborY="-5993">
        <dgm:presLayoutVars>
          <dgm:chPref val="3"/>
        </dgm:presLayoutVars>
      </dgm:prSet>
      <dgm:spPr/>
      <dgm:t>
        <a:bodyPr/>
        <a:lstStyle/>
        <a:p>
          <a:endParaRPr lang="en-US"/>
        </a:p>
      </dgm:t>
    </dgm:pt>
    <dgm:pt modelId="{98567582-8D61-4CC3-84CB-9330DC6F0D3F}" type="pres">
      <dgm:prSet presAssocID="{9DDA8810-0C52-4604-8AB0-CC1465E09559}" presName="rootConnector" presStyleLbl="node4" presStyleIdx="4" presStyleCnt="9"/>
      <dgm:spPr/>
      <dgm:t>
        <a:bodyPr/>
        <a:lstStyle/>
        <a:p>
          <a:endParaRPr lang="en-US"/>
        </a:p>
      </dgm:t>
    </dgm:pt>
    <dgm:pt modelId="{8C5654C2-8FBC-4C9F-B935-F9BE525DEA91}" type="pres">
      <dgm:prSet presAssocID="{9DDA8810-0C52-4604-8AB0-CC1465E09559}" presName="hierChild4" presStyleCnt="0"/>
      <dgm:spPr/>
      <dgm:t>
        <a:bodyPr/>
        <a:lstStyle/>
        <a:p>
          <a:endParaRPr lang="en-US"/>
        </a:p>
      </dgm:t>
    </dgm:pt>
    <dgm:pt modelId="{C025E476-F335-4925-A5F5-2797E8351AD8}" type="pres">
      <dgm:prSet presAssocID="{9DDA8810-0C52-4604-8AB0-CC1465E09559}" presName="hierChild5" presStyleCnt="0"/>
      <dgm:spPr/>
      <dgm:t>
        <a:bodyPr/>
        <a:lstStyle/>
        <a:p>
          <a:endParaRPr lang="en-US"/>
        </a:p>
      </dgm:t>
    </dgm:pt>
    <dgm:pt modelId="{6A50E9A2-A555-46C5-921B-437B23593EB5}" type="pres">
      <dgm:prSet presAssocID="{16626CB8-B674-42EA-A205-E5D6AA7F80EB}" presName="Name37" presStyleLbl="parChTrans1D4" presStyleIdx="5" presStyleCnt="9" custSzX="322212" custSzY="593885"/>
      <dgm:spPr/>
      <dgm:t>
        <a:bodyPr/>
        <a:lstStyle/>
        <a:p>
          <a:endParaRPr lang="en-US"/>
        </a:p>
      </dgm:t>
    </dgm:pt>
    <dgm:pt modelId="{E7474C41-C192-4286-AA17-9D7EDF058CB9}" type="pres">
      <dgm:prSet presAssocID="{DE65EB12-C346-48C1-A70B-95154BECFBD5}" presName="hierRoot2" presStyleCnt="0">
        <dgm:presLayoutVars>
          <dgm:hierBranch val="init"/>
        </dgm:presLayoutVars>
      </dgm:prSet>
      <dgm:spPr/>
      <dgm:t>
        <a:bodyPr/>
        <a:lstStyle/>
        <a:p>
          <a:endParaRPr lang="en-US"/>
        </a:p>
      </dgm:t>
    </dgm:pt>
    <dgm:pt modelId="{19905730-1ABA-4121-B2F0-7853C1938F70}" type="pres">
      <dgm:prSet presAssocID="{DE65EB12-C346-48C1-A70B-95154BECFBD5}" presName="rootComposite" presStyleCnt="0"/>
      <dgm:spPr/>
      <dgm:t>
        <a:bodyPr/>
        <a:lstStyle/>
        <a:p>
          <a:endParaRPr lang="en-US"/>
        </a:p>
      </dgm:t>
    </dgm:pt>
    <dgm:pt modelId="{A3FA68AB-E7EB-4C9E-8E9C-32ADF0FF241E}" type="pres">
      <dgm:prSet presAssocID="{DE65EB12-C346-48C1-A70B-95154BECFBD5}" presName="rootText" presStyleLbl="node4" presStyleIdx="5" presStyleCnt="9" custScaleX="106323" custScaleY="31272" custLinFactNeighborX="3959" custLinFactNeighborY="-24362">
        <dgm:presLayoutVars>
          <dgm:chPref val="3"/>
        </dgm:presLayoutVars>
      </dgm:prSet>
      <dgm:spPr/>
      <dgm:t>
        <a:bodyPr/>
        <a:lstStyle/>
        <a:p>
          <a:endParaRPr lang="en-US"/>
        </a:p>
      </dgm:t>
    </dgm:pt>
    <dgm:pt modelId="{12D402F9-EA30-4276-A911-40BA8F8F0DE3}" type="pres">
      <dgm:prSet presAssocID="{DE65EB12-C346-48C1-A70B-95154BECFBD5}" presName="rootConnector" presStyleLbl="node4" presStyleIdx="5" presStyleCnt="9"/>
      <dgm:spPr/>
      <dgm:t>
        <a:bodyPr/>
        <a:lstStyle/>
        <a:p>
          <a:endParaRPr lang="en-US"/>
        </a:p>
      </dgm:t>
    </dgm:pt>
    <dgm:pt modelId="{517B7C8E-4A65-4B00-9759-8CF250A8F936}" type="pres">
      <dgm:prSet presAssocID="{DE65EB12-C346-48C1-A70B-95154BECFBD5}" presName="hierChild4" presStyleCnt="0"/>
      <dgm:spPr/>
      <dgm:t>
        <a:bodyPr/>
        <a:lstStyle/>
        <a:p>
          <a:endParaRPr lang="en-US"/>
        </a:p>
      </dgm:t>
    </dgm:pt>
    <dgm:pt modelId="{D318F325-5BAE-42B4-B58B-2819DDBEB069}" type="pres">
      <dgm:prSet presAssocID="{DE65EB12-C346-48C1-A70B-95154BECFBD5}" presName="hierChild5" presStyleCnt="0"/>
      <dgm:spPr/>
      <dgm:t>
        <a:bodyPr/>
        <a:lstStyle/>
        <a:p>
          <a:endParaRPr lang="en-US"/>
        </a:p>
      </dgm:t>
    </dgm:pt>
    <dgm:pt modelId="{F71C63D6-12A2-4C4C-9894-F6E31DF942FB}" type="pres">
      <dgm:prSet presAssocID="{2873857B-D72D-4277-910A-5AC221384BC3}" presName="Name37" presStyleLbl="parChTrans1D4" presStyleIdx="6" presStyleCnt="9" custSzX="322212" custSzY="818171"/>
      <dgm:spPr/>
      <dgm:t>
        <a:bodyPr/>
        <a:lstStyle/>
        <a:p>
          <a:endParaRPr lang="en-US"/>
        </a:p>
      </dgm:t>
    </dgm:pt>
    <dgm:pt modelId="{2508A9A3-B630-421D-B21A-85AA22A27964}" type="pres">
      <dgm:prSet presAssocID="{EA5C63AC-46CF-4CAE-A6AC-CDE5875A802F}" presName="hierRoot2" presStyleCnt="0">
        <dgm:presLayoutVars>
          <dgm:hierBranch val="init"/>
        </dgm:presLayoutVars>
      </dgm:prSet>
      <dgm:spPr/>
      <dgm:t>
        <a:bodyPr/>
        <a:lstStyle/>
        <a:p>
          <a:endParaRPr lang="en-US"/>
        </a:p>
      </dgm:t>
    </dgm:pt>
    <dgm:pt modelId="{70FB856F-D92C-4E7F-AAD5-59C4FFC67EB3}" type="pres">
      <dgm:prSet presAssocID="{EA5C63AC-46CF-4CAE-A6AC-CDE5875A802F}" presName="rootComposite" presStyleCnt="0"/>
      <dgm:spPr/>
      <dgm:t>
        <a:bodyPr/>
        <a:lstStyle/>
        <a:p>
          <a:endParaRPr lang="en-US"/>
        </a:p>
      </dgm:t>
    </dgm:pt>
    <dgm:pt modelId="{241228EC-2EE3-4A1B-96F4-B68A26F35864}" type="pres">
      <dgm:prSet presAssocID="{EA5C63AC-46CF-4CAE-A6AC-CDE5875A802F}" presName="rootText" presStyleLbl="node4" presStyleIdx="6" presStyleCnt="9" custScaleX="106323" custScaleY="31272" custLinFactNeighborX="3943" custLinFactNeighborY="-41759">
        <dgm:presLayoutVars>
          <dgm:chPref val="3"/>
        </dgm:presLayoutVars>
      </dgm:prSet>
      <dgm:spPr/>
      <dgm:t>
        <a:bodyPr/>
        <a:lstStyle/>
        <a:p>
          <a:endParaRPr lang="en-US"/>
        </a:p>
      </dgm:t>
    </dgm:pt>
    <dgm:pt modelId="{6BC74C4B-1EEE-4B4D-A0C3-B3B0AC08932B}" type="pres">
      <dgm:prSet presAssocID="{EA5C63AC-46CF-4CAE-A6AC-CDE5875A802F}" presName="rootConnector" presStyleLbl="node4" presStyleIdx="6" presStyleCnt="9"/>
      <dgm:spPr/>
      <dgm:t>
        <a:bodyPr/>
        <a:lstStyle/>
        <a:p>
          <a:endParaRPr lang="en-US"/>
        </a:p>
      </dgm:t>
    </dgm:pt>
    <dgm:pt modelId="{D34AA2B7-C48D-4604-92B0-13E16F520C79}" type="pres">
      <dgm:prSet presAssocID="{EA5C63AC-46CF-4CAE-A6AC-CDE5875A802F}" presName="hierChild4" presStyleCnt="0"/>
      <dgm:spPr/>
      <dgm:t>
        <a:bodyPr/>
        <a:lstStyle/>
        <a:p>
          <a:endParaRPr lang="en-US"/>
        </a:p>
      </dgm:t>
    </dgm:pt>
    <dgm:pt modelId="{2991F7F2-5C55-455E-B6CC-131943427ED9}" type="pres">
      <dgm:prSet presAssocID="{EA5C63AC-46CF-4CAE-A6AC-CDE5875A802F}" presName="hierChild5" presStyleCnt="0"/>
      <dgm:spPr/>
      <dgm:t>
        <a:bodyPr/>
        <a:lstStyle/>
        <a:p>
          <a:endParaRPr lang="en-US"/>
        </a:p>
      </dgm:t>
    </dgm:pt>
    <dgm:pt modelId="{4A06FE4F-B410-4C41-8EBC-0A988FB94A76}" type="pres">
      <dgm:prSet presAssocID="{5DBCA6B1-189C-4F78-9F77-E2AF6B4D5E80}" presName="Name37" presStyleLbl="parChTrans1D4" presStyleIdx="7" presStyleCnt="9" custSzX="322212" custSzY="1042457"/>
      <dgm:spPr/>
      <dgm:t>
        <a:bodyPr/>
        <a:lstStyle/>
        <a:p>
          <a:endParaRPr lang="en-US"/>
        </a:p>
      </dgm:t>
    </dgm:pt>
    <dgm:pt modelId="{535C68BC-7EC1-423C-B3AA-3F582D69D776}" type="pres">
      <dgm:prSet presAssocID="{3CF2EFA2-C04A-4286-BD70-A5C7AF6188B0}" presName="hierRoot2" presStyleCnt="0">
        <dgm:presLayoutVars>
          <dgm:hierBranch val="init"/>
        </dgm:presLayoutVars>
      </dgm:prSet>
      <dgm:spPr/>
      <dgm:t>
        <a:bodyPr/>
        <a:lstStyle/>
        <a:p>
          <a:endParaRPr lang="en-US"/>
        </a:p>
      </dgm:t>
    </dgm:pt>
    <dgm:pt modelId="{FCC4A830-61B8-4473-9B9B-D204BFF44F0E}" type="pres">
      <dgm:prSet presAssocID="{3CF2EFA2-C04A-4286-BD70-A5C7AF6188B0}" presName="rootComposite" presStyleCnt="0"/>
      <dgm:spPr/>
      <dgm:t>
        <a:bodyPr/>
        <a:lstStyle/>
        <a:p>
          <a:endParaRPr lang="en-US"/>
        </a:p>
      </dgm:t>
    </dgm:pt>
    <dgm:pt modelId="{AEBB69B3-33AC-4A04-93E7-EA9131A83305}" type="pres">
      <dgm:prSet presAssocID="{3CF2EFA2-C04A-4286-BD70-A5C7AF6188B0}" presName="rootText" presStyleLbl="node4" presStyleIdx="7" presStyleCnt="9" custScaleX="106323" custScaleY="31272" custLinFactNeighborX="3927" custLinFactNeighborY="-61534">
        <dgm:presLayoutVars>
          <dgm:chPref val="3"/>
        </dgm:presLayoutVars>
      </dgm:prSet>
      <dgm:spPr/>
      <dgm:t>
        <a:bodyPr/>
        <a:lstStyle/>
        <a:p>
          <a:endParaRPr lang="en-US"/>
        </a:p>
      </dgm:t>
    </dgm:pt>
    <dgm:pt modelId="{5BC725E1-C118-403D-8FA8-E895FA729B0A}" type="pres">
      <dgm:prSet presAssocID="{3CF2EFA2-C04A-4286-BD70-A5C7AF6188B0}" presName="rootConnector" presStyleLbl="node4" presStyleIdx="7" presStyleCnt="9"/>
      <dgm:spPr/>
      <dgm:t>
        <a:bodyPr/>
        <a:lstStyle/>
        <a:p>
          <a:endParaRPr lang="en-US"/>
        </a:p>
      </dgm:t>
    </dgm:pt>
    <dgm:pt modelId="{D6216C20-14C4-4162-A68C-7EBD21CCE502}" type="pres">
      <dgm:prSet presAssocID="{3CF2EFA2-C04A-4286-BD70-A5C7AF6188B0}" presName="hierChild4" presStyleCnt="0"/>
      <dgm:spPr/>
      <dgm:t>
        <a:bodyPr/>
        <a:lstStyle/>
        <a:p>
          <a:endParaRPr lang="en-US"/>
        </a:p>
      </dgm:t>
    </dgm:pt>
    <dgm:pt modelId="{4827F38E-871A-438B-8AEA-DCE916B4E643}" type="pres">
      <dgm:prSet presAssocID="{3CF2EFA2-C04A-4286-BD70-A5C7AF6188B0}" presName="hierChild5" presStyleCnt="0"/>
      <dgm:spPr/>
      <dgm:t>
        <a:bodyPr/>
        <a:lstStyle/>
        <a:p>
          <a:endParaRPr lang="en-US"/>
        </a:p>
      </dgm:t>
    </dgm:pt>
    <dgm:pt modelId="{1AE7622C-C282-40FF-96C1-9DB52F35A19D}" type="pres">
      <dgm:prSet presAssocID="{52F23CEA-D25E-47A7-91FE-DAB81B5CEED9}" presName="Name37" presStyleLbl="parChTrans1D4" presStyleIdx="8" presStyleCnt="9" custSzX="322212" custSzY="1264300"/>
      <dgm:spPr/>
      <dgm:t>
        <a:bodyPr/>
        <a:lstStyle/>
        <a:p>
          <a:endParaRPr lang="en-US"/>
        </a:p>
      </dgm:t>
    </dgm:pt>
    <dgm:pt modelId="{08DD121B-0FC5-4138-B36B-9BDBD9125204}" type="pres">
      <dgm:prSet presAssocID="{715BE523-20F7-4829-8BD2-440E8375ED43}" presName="hierRoot2" presStyleCnt="0">
        <dgm:presLayoutVars>
          <dgm:hierBranch val="init"/>
        </dgm:presLayoutVars>
      </dgm:prSet>
      <dgm:spPr/>
      <dgm:t>
        <a:bodyPr/>
        <a:lstStyle/>
        <a:p>
          <a:endParaRPr lang="en-US"/>
        </a:p>
      </dgm:t>
    </dgm:pt>
    <dgm:pt modelId="{AB414F12-CA99-45FB-915F-9F31C4E62701}" type="pres">
      <dgm:prSet presAssocID="{715BE523-20F7-4829-8BD2-440E8375ED43}" presName="rootComposite" presStyleCnt="0"/>
      <dgm:spPr/>
      <dgm:t>
        <a:bodyPr/>
        <a:lstStyle/>
        <a:p>
          <a:endParaRPr lang="en-US"/>
        </a:p>
      </dgm:t>
    </dgm:pt>
    <dgm:pt modelId="{CC113D50-4C2A-48FA-866C-B99B08D0D152}" type="pres">
      <dgm:prSet presAssocID="{715BE523-20F7-4829-8BD2-440E8375ED43}" presName="rootText" presStyleLbl="node4" presStyleIdx="8" presStyleCnt="9" custScaleX="106323" custScaleY="31272" custLinFactNeighborX="3911" custLinFactNeighborY="-78527">
        <dgm:presLayoutVars>
          <dgm:chPref val="3"/>
        </dgm:presLayoutVars>
      </dgm:prSet>
      <dgm:spPr/>
      <dgm:t>
        <a:bodyPr/>
        <a:lstStyle/>
        <a:p>
          <a:endParaRPr lang="en-US"/>
        </a:p>
      </dgm:t>
    </dgm:pt>
    <dgm:pt modelId="{F9F6C962-6D88-4D39-B518-6A0FA4CEA415}" type="pres">
      <dgm:prSet presAssocID="{715BE523-20F7-4829-8BD2-440E8375ED43}" presName="rootConnector" presStyleLbl="node4" presStyleIdx="8" presStyleCnt="9"/>
      <dgm:spPr/>
      <dgm:t>
        <a:bodyPr/>
        <a:lstStyle/>
        <a:p>
          <a:endParaRPr lang="en-US"/>
        </a:p>
      </dgm:t>
    </dgm:pt>
    <dgm:pt modelId="{F2FAD245-804F-4436-AFBE-574523DEFE88}" type="pres">
      <dgm:prSet presAssocID="{715BE523-20F7-4829-8BD2-440E8375ED43}" presName="hierChild4" presStyleCnt="0"/>
      <dgm:spPr/>
      <dgm:t>
        <a:bodyPr/>
        <a:lstStyle/>
        <a:p>
          <a:endParaRPr lang="en-US"/>
        </a:p>
      </dgm:t>
    </dgm:pt>
    <dgm:pt modelId="{298E51BF-1FC8-4F27-84B5-6130E2201ED6}" type="pres">
      <dgm:prSet presAssocID="{715BE523-20F7-4829-8BD2-440E8375ED43}" presName="hierChild5" presStyleCnt="0"/>
      <dgm:spPr/>
      <dgm:t>
        <a:bodyPr/>
        <a:lstStyle/>
        <a:p>
          <a:endParaRPr lang="en-US"/>
        </a:p>
      </dgm:t>
    </dgm:pt>
    <dgm:pt modelId="{F9B0B5E0-37B0-46B4-82E6-C89B4778A02E}" type="pres">
      <dgm:prSet presAssocID="{62CEEB79-837C-476F-8C93-8161B300D840}" presName="hierChild5" presStyleCnt="0"/>
      <dgm:spPr/>
      <dgm:t>
        <a:bodyPr/>
        <a:lstStyle/>
        <a:p>
          <a:endParaRPr lang="en-US"/>
        </a:p>
      </dgm:t>
    </dgm:pt>
    <dgm:pt modelId="{9F4586B7-38B3-4E5D-8A52-5AA26F1AD405}" type="pres">
      <dgm:prSet presAssocID="{0B3E6D60-CC06-4A1B-BEF5-8054543EDD90}" presName="hierChild5" presStyleCnt="0"/>
      <dgm:spPr/>
      <dgm:t>
        <a:bodyPr/>
        <a:lstStyle/>
        <a:p>
          <a:endParaRPr lang="en-US"/>
        </a:p>
      </dgm:t>
    </dgm:pt>
    <dgm:pt modelId="{1607CEDF-1A6C-4BA3-A3F0-47481A75FDF5}" type="pres">
      <dgm:prSet presAssocID="{89E2AAD8-761E-4BCA-A52A-9E76B10F9A28}" presName="Name37" presStyleLbl="parChTrans1D2" presStyleIdx="1" presStyleCnt="2" custSzX="1968680" custSzY="38640"/>
      <dgm:spPr/>
      <dgm:t>
        <a:bodyPr/>
        <a:lstStyle/>
        <a:p>
          <a:endParaRPr lang="en-US"/>
        </a:p>
      </dgm:t>
    </dgm:pt>
    <dgm:pt modelId="{10169134-F68C-4736-9F08-F64261903D0B}" type="pres">
      <dgm:prSet presAssocID="{05F11920-2E27-4B25-9859-49E513981AAB}" presName="hierRoot2" presStyleCnt="0">
        <dgm:presLayoutVars>
          <dgm:hierBranch val="init"/>
        </dgm:presLayoutVars>
      </dgm:prSet>
      <dgm:spPr/>
      <dgm:t>
        <a:bodyPr/>
        <a:lstStyle/>
        <a:p>
          <a:endParaRPr lang="en-US"/>
        </a:p>
      </dgm:t>
    </dgm:pt>
    <dgm:pt modelId="{33833B98-945B-4F87-8F48-41928E7DE3D8}" type="pres">
      <dgm:prSet presAssocID="{05F11920-2E27-4B25-9859-49E513981AAB}" presName="rootComposite" presStyleCnt="0"/>
      <dgm:spPr/>
      <dgm:t>
        <a:bodyPr/>
        <a:lstStyle/>
        <a:p>
          <a:endParaRPr lang="en-US"/>
        </a:p>
      </dgm:t>
    </dgm:pt>
    <dgm:pt modelId="{6769EC66-76F0-429C-BABC-D9203932C392}" type="pres">
      <dgm:prSet presAssocID="{05F11920-2E27-4B25-9859-49E513981AAB}" presName="rootText" presStyleLbl="node2" presStyleIdx="1" presStyleCnt="2" custScaleX="62327" custScaleY="31272" custLinFactNeighborX="28735" custLinFactNeighborY="16665">
        <dgm:presLayoutVars>
          <dgm:chPref val="3"/>
        </dgm:presLayoutVars>
      </dgm:prSet>
      <dgm:spPr/>
      <dgm:t>
        <a:bodyPr/>
        <a:lstStyle/>
        <a:p>
          <a:endParaRPr lang="en-US"/>
        </a:p>
      </dgm:t>
    </dgm:pt>
    <dgm:pt modelId="{744D9DC6-9D4C-486F-94F3-EFD641FD0251}" type="pres">
      <dgm:prSet presAssocID="{05F11920-2E27-4B25-9859-49E513981AAB}" presName="rootConnector" presStyleLbl="node2" presStyleIdx="1" presStyleCnt="2"/>
      <dgm:spPr/>
      <dgm:t>
        <a:bodyPr/>
        <a:lstStyle/>
        <a:p>
          <a:endParaRPr lang="en-US"/>
        </a:p>
      </dgm:t>
    </dgm:pt>
    <dgm:pt modelId="{D4561EFC-2B1B-4A9E-8E71-0B947DBAA235}" type="pres">
      <dgm:prSet presAssocID="{05F11920-2E27-4B25-9859-49E513981AAB}" presName="hierChild4" presStyleCnt="0"/>
      <dgm:spPr/>
      <dgm:t>
        <a:bodyPr/>
        <a:lstStyle/>
        <a:p>
          <a:endParaRPr lang="en-US"/>
        </a:p>
      </dgm:t>
    </dgm:pt>
    <dgm:pt modelId="{F6DAFEE4-7286-4BCC-9791-505F7AFA78E3}" type="pres">
      <dgm:prSet presAssocID="{85344C90-3F50-48F2-8665-AF87CA50B18C}" presName="Name37" presStyleLbl="parChTrans1D3" presStyleIdx="2" presStyleCnt="9" custSzX="125921" custSzY="145312"/>
      <dgm:spPr/>
      <dgm:t>
        <a:bodyPr/>
        <a:lstStyle/>
        <a:p>
          <a:endParaRPr lang="en-US"/>
        </a:p>
      </dgm:t>
    </dgm:pt>
    <dgm:pt modelId="{7535AA2B-6260-49EC-819E-A680B6A49A02}" type="pres">
      <dgm:prSet presAssocID="{B916126F-B35D-431C-8779-F6A261460D22}" presName="hierRoot2" presStyleCnt="0">
        <dgm:presLayoutVars>
          <dgm:hierBranch val="init"/>
        </dgm:presLayoutVars>
      </dgm:prSet>
      <dgm:spPr/>
      <dgm:t>
        <a:bodyPr/>
        <a:lstStyle/>
        <a:p>
          <a:endParaRPr lang="en-US"/>
        </a:p>
      </dgm:t>
    </dgm:pt>
    <dgm:pt modelId="{84B51699-7BDF-4119-B83F-B9CA73995AFA}" type="pres">
      <dgm:prSet presAssocID="{B916126F-B35D-431C-8779-F6A261460D22}" presName="rootComposite" presStyleCnt="0"/>
      <dgm:spPr/>
      <dgm:t>
        <a:bodyPr/>
        <a:lstStyle/>
        <a:p>
          <a:endParaRPr lang="en-US"/>
        </a:p>
      </dgm:t>
    </dgm:pt>
    <dgm:pt modelId="{B8C87284-9C30-49EE-8EA2-406BECC0A19B}" type="pres">
      <dgm:prSet presAssocID="{B916126F-B35D-431C-8779-F6A261460D22}" presName="rootText" presStyleLbl="node3" presStyleIdx="2" presStyleCnt="9" custScaleX="103975" custScaleY="31272" custLinFactNeighborX="51086" custLinFactNeighborY="14285">
        <dgm:presLayoutVars>
          <dgm:chPref val="3"/>
        </dgm:presLayoutVars>
      </dgm:prSet>
      <dgm:spPr/>
      <dgm:t>
        <a:bodyPr/>
        <a:lstStyle/>
        <a:p>
          <a:endParaRPr lang="en-US"/>
        </a:p>
      </dgm:t>
    </dgm:pt>
    <dgm:pt modelId="{349FD6AA-710A-4C3A-880E-798D4A2C0A29}" type="pres">
      <dgm:prSet presAssocID="{B916126F-B35D-431C-8779-F6A261460D22}" presName="rootConnector" presStyleLbl="node3" presStyleIdx="2" presStyleCnt="9"/>
      <dgm:spPr/>
      <dgm:t>
        <a:bodyPr/>
        <a:lstStyle/>
        <a:p>
          <a:endParaRPr lang="en-US"/>
        </a:p>
      </dgm:t>
    </dgm:pt>
    <dgm:pt modelId="{FC956903-3361-4156-9F53-B8C33E768087}" type="pres">
      <dgm:prSet presAssocID="{B916126F-B35D-431C-8779-F6A261460D22}" presName="hierChild4" presStyleCnt="0"/>
      <dgm:spPr/>
      <dgm:t>
        <a:bodyPr/>
        <a:lstStyle/>
        <a:p>
          <a:endParaRPr lang="en-US"/>
        </a:p>
      </dgm:t>
    </dgm:pt>
    <dgm:pt modelId="{BE55BAF5-77DB-4E4D-A845-538ADB30485E}" type="pres">
      <dgm:prSet presAssocID="{B916126F-B35D-431C-8779-F6A261460D22}" presName="hierChild5" presStyleCnt="0"/>
      <dgm:spPr/>
      <dgm:t>
        <a:bodyPr/>
        <a:lstStyle/>
        <a:p>
          <a:endParaRPr lang="en-US"/>
        </a:p>
      </dgm:t>
    </dgm:pt>
    <dgm:pt modelId="{04473474-2288-4391-9E17-0D9880BEC6D2}" type="pres">
      <dgm:prSet presAssocID="{B20504C8-D1EF-4324-8EC4-BCCE9B5541B8}" presName="Name37" presStyleLbl="parChTrans1D3" presStyleIdx="3" presStyleCnt="9" custSzX="125921" custSzY="369598"/>
      <dgm:spPr/>
      <dgm:t>
        <a:bodyPr/>
        <a:lstStyle/>
        <a:p>
          <a:endParaRPr lang="en-US"/>
        </a:p>
      </dgm:t>
    </dgm:pt>
    <dgm:pt modelId="{048ACE5B-B566-4D04-8025-51E6EB3527E2}" type="pres">
      <dgm:prSet presAssocID="{BED9BD95-8CC8-4910-B04B-CE88D6CAFE7D}" presName="hierRoot2" presStyleCnt="0">
        <dgm:presLayoutVars>
          <dgm:hierBranch val="init"/>
        </dgm:presLayoutVars>
      </dgm:prSet>
      <dgm:spPr/>
      <dgm:t>
        <a:bodyPr/>
        <a:lstStyle/>
        <a:p>
          <a:endParaRPr lang="en-US"/>
        </a:p>
      </dgm:t>
    </dgm:pt>
    <dgm:pt modelId="{86B57CE1-329A-4B59-B011-3DE0946C6089}" type="pres">
      <dgm:prSet presAssocID="{BED9BD95-8CC8-4910-B04B-CE88D6CAFE7D}" presName="rootComposite" presStyleCnt="0"/>
      <dgm:spPr/>
      <dgm:t>
        <a:bodyPr/>
        <a:lstStyle/>
        <a:p>
          <a:endParaRPr lang="en-US"/>
        </a:p>
      </dgm:t>
    </dgm:pt>
    <dgm:pt modelId="{A836226D-F473-4DC8-86A2-F8E7DD722063}" type="pres">
      <dgm:prSet presAssocID="{BED9BD95-8CC8-4910-B04B-CE88D6CAFE7D}" presName="rootText" presStyleLbl="node3" presStyleIdx="3" presStyleCnt="9" custScaleX="103975" custScaleY="31272" custLinFactNeighborX="51086" custLinFactNeighborY="-3849">
        <dgm:presLayoutVars>
          <dgm:chPref val="3"/>
        </dgm:presLayoutVars>
      </dgm:prSet>
      <dgm:spPr/>
      <dgm:t>
        <a:bodyPr/>
        <a:lstStyle/>
        <a:p>
          <a:endParaRPr lang="en-US"/>
        </a:p>
      </dgm:t>
    </dgm:pt>
    <dgm:pt modelId="{6BBCB484-6116-4124-AC51-D61B0A1A9EAE}" type="pres">
      <dgm:prSet presAssocID="{BED9BD95-8CC8-4910-B04B-CE88D6CAFE7D}" presName="rootConnector" presStyleLbl="node3" presStyleIdx="3" presStyleCnt="9"/>
      <dgm:spPr/>
      <dgm:t>
        <a:bodyPr/>
        <a:lstStyle/>
        <a:p>
          <a:endParaRPr lang="en-US"/>
        </a:p>
      </dgm:t>
    </dgm:pt>
    <dgm:pt modelId="{BFC19F05-B73E-4D53-B756-B671C930B844}" type="pres">
      <dgm:prSet presAssocID="{BED9BD95-8CC8-4910-B04B-CE88D6CAFE7D}" presName="hierChild4" presStyleCnt="0"/>
      <dgm:spPr/>
      <dgm:t>
        <a:bodyPr/>
        <a:lstStyle/>
        <a:p>
          <a:endParaRPr lang="en-US"/>
        </a:p>
      </dgm:t>
    </dgm:pt>
    <dgm:pt modelId="{4E99CDD4-A833-4A3F-BC34-98FE94C8307B}" type="pres">
      <dgm:prSet presAssocID="{BED9BD95-8CC8-4910-B04B-CE88D6CAFE7D}" presName="hierChild5" presStyleCnt="0"/>
      <dgm:spPr/>
      <dgm:t>
        <a:bodyPr/>
        <a:lstStyle/>
        <a:p>
          <a:endParaRPr lang="en-US"/>
        </a:p>
      </dgm:t>
    </dgm:pt>
    <dgm:pt modelId="{2502D91C-616A-4F41-8895-F22B0C95B5AD}" type="pres">
      <dgm:prSet presAssocID="{9258E81D-2DF6-4A0F-A48A-F78C24784518}" presName="Name37" presStyleLbl="parChTrans1D3" presStyleIdx="4" presStyleCnt="9" custSzX="125921" custSzY="593885"/>
      <dgm:spPr/>
      <dgm:t>
        <a:bodyPr/>
        <a:lstStyle/>
        <a:p>
          <a:endParaRPr lang="en-US"/>
        </a:p>
      </dgm:t>
    </dgm:pt>
    <dgm:pt modelId="{2EFBCD15-49CA-4248-B3CB-6F7277B1D160}" type="pres">
      <dgm:prSet presAssocID="{FD9848D3-DAEA-4ADE-BFE4-724EF95C0625}" presName="hierRoot2" presStyleCnt="0">
        <dgm:presLayoutVars>
          <dgm:hierBranch val="init"/>
        </dgm:presLayoutVars>
      </dgm:prSet>
      <dgm:spPr/>
      <dgm:t>
        <a:bodyPr/>
        <a:lstStyle/>
        <a:p>
          <a:endParaRPr lang="en-US"/>
        </a:p>
      </dgm:t>
    </dgm:pt>
    <dgm:pt modelId="{E864641C-DCE6-4396-AF65-88B57A4E6A55}" type="pres">
      <dgm:prSet presAssocID="{FD9848D3-DAEA-4ADE-BFE4-724EF95C0625}" presName="rootComposite" presStyleCnt="0"/>
      <dgm:spPr/>
      <dgm:t>
        <a:bodyPr/>
        <a:lstStyle/>
        <a:p>
          <a:endParaRPr lang="en-US"/>
        </a:p>
      </dgm:t>
    </dgm:pt>
    <dgm:pt modelId="{B94AAD8B-61EE-4E0B-BFCF-A6B889885BE3}" type="pres">
      <dgm:prSet presAssocID="{FD9848D3-DAEA-4ADE-BFE4-724EF95C0625}" presName="rootText" presStyleLbl="node3" presStyleIdx="4" presStyleCnt="9" custScaleX="103975" custScaleY="31272" custLinFactNeighborX="51086" custLinFactNeighborY="-21982">
        <dgm:presLayoutVars>
          <dgm:chPref val="3"/>
        </dgm:presLayoutVars>
      </dgm:prSet>
      <dgm:spPr/>
      <dgm:t>
        <a:bodyPr/>
        <a:lstStyle/>
        <a:p>
          <a:endParaRPr lang="en-US"/>
        </a:p>
      </dgm:t>
    </dgm:pt>
    <dgm:pt modelId="{36400465-383E-4FDE-8A17-AC090C07C0C2}" type="pres">
      <dgm:prSet presAssocID="{FD9848D3-DAEA-4ADE-BFE4-724EF95C0625}" presName="rootConnector" presStyleLbl="node3" presStyleIdx="4" presStyleCnt="9"/>
      <dgm:spPr/>
      <dgm:t>
        <a:bodyPr/>
        <a:lstStyle/>
        <a:p>
          <a:endParaRPr lang="en-US"/>
        </a:p>
      </dgm:t>
    </dgm:pt>
    <dgm:pt modelId="{4F7D7723-7659-4338-AFFC-4ED106686D54}" type="pres">
      <dgm:prSet presAssocID="{FD9848D3-DAEA-4ADE-BFE4-724EF95C0625}" presName="hierChild4" presStyleCnt="0"/>
      <dgm:spPr/>
      <dgm:t>
        <a:bodyPr/>
        <a:lstStyle/>
        <a:p>
          <a:endParaRPr lang="en-US"/>
        </a:p>
      </dgm:t>
    </dgm:pt>
    <dgm:pt modelId="{F0E3C993-F5B2-45B9-8FD9-D784DCE779A9}" type="pres">
      <dgm:prSet presAssocID="{FD9848D3-DAEA-4ADE-BFE4-724EF95C0625}" presName="hierChild5" presStyleCnt="0"/>
      <dgm:spPr/>
      <dgm:t>
        <a:bodyPr/>
        <a:lstStyle/>
        <a:p>
          <a:endParaRPr lang="en-US"/>
        </a:p>
      </dgm:t>
    </dgm:pt>
    <dgm:pt modelId="{8501E744-4108-48E4-8DD3-9A2E46A4BC68}" type="pres">
      <dgm:prSet presAssocID="{6D9A21EE-E5AA-4E11-A0D4-D145F5181FD7}" presName="Name37" presStyleLbl="parChTrans1D3" presStyleIdx="5" presStyleCnt="9" custSzX="125921" custSzY="818171"/>
      <dgm:spPr/>
      <dgm:t>
        <a:bodyPr/>
        <a:lstStyle/>
        <a:p>
          <a:endParaRPr lang="en-US"/>
        </a:p>
      </dgm:t>
    </dgm:pt>
    <dgm:pt modelId="{58934A05-AA03-41E8-AAC1-D7800F479CC9}" type="pres">
      <dgm:prSet presAssocID="{5423DC70-F5B5-4D9B-BE50-E5DE9D2A2C8A}" presName="hierRoot2" presStyleCnt="0">
        <dgm:presLayoutVars>
          <dgm:hierBranch val="init"/>
        </dgm:presLayoutVars>
      </dgm:prSet>
      <dgm:spPr/>
      <dgm:t>
        <a:bodyPr/>
        <a:lstStyle/>
        <a:p>
          <a:endParaRPr lang="en-US"/>
        </a:p>
      </dgm:t>
    </dgm:pt>
    <dgm:pt modelId="{9C4BC570-9294-4F10-B12A-A195454AA5E2}" type="pres">
      <dgm:prSet presAssocID="{5423DC70-F5B5-4D9B-BE50-E5DE9D2A2C8A}" presName="rootComposite" presStyleCnt="0"/>
      <dgm:spPr/>
      <dgm:t>
        <a:bodyPr/>
        <a:lstStyle/>
        <a:p>
          <a:endParaRPr lang="en-US"/>
        </a:p>
      </dgm:t>
    </dgm:pt>
    <dgm:pt modelId="{D9BA731C-C240-4BDD-B4D2-FDE52C13196D}" type="pres">
      <dgm:prSet presAssocID="{5423DC70-F5B5-4D9B-BE50-E5DE9D2A2C8A}" presName="rootText" presStyleLbl="node3" presStyleIdx="5" presStyleCnt="9" custScaleX="103975" custScaleY="31272" custLinFactNeighborX="51678" custLinFactNeighborY="-40351">
        <dgm:presLayoutVars>
          <dgm:chPref val="3"/>
        </dgm:presLayoutVars>
      </dgm:prSet>
      <dgm:spPr/>
      <dgm:t>
        <a:bodyPr/>
        <a:lstStyle/>
        <a:p>
          <a:endParaRPr lang="en-US"/>
        </a:p>
      </dgm:t>
    </dgm:pt>
    <dgm:pt modelId="{32D3342D-612D-4C83-A9F4-587FA6637710}" type="pres">
      <dgm:prSet presAssocID="{5423DC70-F5B5-4D9B-BE50-E5DE9D2A2C8A}" presName="rootConnector" presStyleLbl="node3" presStyleIdx="5" presStyleCnt="9"/>
      <dgm:spPr/>
      <dgm:t>
        <a:bodyPr/>
        <a:lstStyle/>
        <a:p>
          <a:endParaRPr lang="en-US"/>
        </a:p>
      </dgm:t>
    </dgm:pt>
    <dgm:pt modelId="{92102DAF-A3A6-4F4F-903F-3069D4D6E870}" type="pres">
      <dgm:prSet presAssocID="{5423DC70-F5B5-4D9B-BE50-E5DE9D2A2C8A}" presName="hierChild4" presStyleCnt="0"/>
      <dgm:spPr/>
      <dgm:t>
        <a:bodyPr/>
        <a:lstStyle/>
        <a:p>
          <a:endParaRPr lang="en-US"/>
        </a:p>
      </dgm:t>
    </dgm:pt>
    <dgm:pt modelId="{9CC59301-D760-4354-BEFB-0496DFBF1280}" type="pres">
      <dgm:prSet presAssocID="{5423DC70-F5B5-4D9B-BE50-E5DE9D2A2C8A}" presName="hierChild5" presStyleCnt="0"/>
      <dgm:spPr/>
      <dgm:t>
        <a:bodyPr/>
        <a:lstStyle/>
        <a:p>
          <a:endParaRPr lang="en-US"/>
        </a:p>
      </dgm:t>
    </dgm:pt>
    <dgm:pt modelId="{09083D95-AB60-464C-B23A-AA256F93CB4A}" type="pres">
      <dgm:prSet presAssocID="{71ACF59E-FE15-4817-B701-DDFC708DE14E}" presName="Name37" presStyleLbl="parChTrans1D3" presStyleIdx="6" presStyleCnt="9" custSzX="125921" custSzY="818171"/>
      <dgm:spPr/>
      <dgm:t>
        <a:bodyPr/>
        <a:lstStyle/>
        <a:p>
          <a:endParaRPr lang="en-US"/>
        </a:p>
      </dgm:t>
    </dgm:pt>
    <dgm:pt modelId="{D60B5125-7576-4340-884F-9593BB42613A}" type="pres">
      <dgm:prSet presAssocID="{ADB488CD-0CC2-4FC6-B9B2-2717D6524E7C}" presName="hierRoot2" presStyleCnt="0">
        <dgm:presLayoutVars>
          <dgm:hierBranch val="init"/>
        </dgm:presLayoutVars>
      </dgm:prSet>
      <dgm:spPr/>
    </dgm:pt>
    <dgm:pt modelId="{B82BFFE0-5B0F-4B39-B9E5-1AF7FCDB2320}" type="pres">
      <dgm:prSet presAssocID="{ADB488CD-0CC2-4FC6-B9B2-2717D6524E7C}" presName="rootComposite" presStyleCnt="0"/>
      <dgm:spPr/>
    </dgm:pt>
    <dgm:pt modelId="{AF886690-9CEF-4586-AACF-C895F4DD5EF6}" type="pres">
      <dgm:prSet presAssocID="{ADB488CD-0CC2-4FC6-B9B2-2717D6524E7C}" presName="rootText" presStyleLbl="node3" presStyleIdx="6" presStyleCnt="9" custScaleX="103975" custScaleY="31272" custLinFactNeighborX="51678" custLinFactNeighborY="-58013">
        <dgm:presLayoutVars>
          <dgm:chPref val="3"/>
        </dgm:presLayoutVars>
      </dgm:prSet>
      <dgm:spPr/>
      <dgm:t>
        <a:bodyPr/>
        <a:lstStyle/>
        <a:p>
          <a:endParaRPr lang="en-US"/>
        </a:p>
      </dgm:t>
    </dgm:pt>
    <dgm:pt modelId="{BAA194A1-4D7E-4802-8BEB-6ADD2A7C5F2F}" type="pres">
      <dgm:prSet presAssocID="{ADB488CD-0CC2-4FC6-B9B2-2717D6524E7C}" presName="rootConnector" presStyleLbl="node3" presStyleIdx="6" presStyleCnt="9"/>
      <dgm:spPr/>
      <dgm:t>
        <a:bodyPr/>
        <a:lstStyle/>
        <a:p>
          <a:endParaRPr lang="en-US"/>
        </a:p>
      </dgm:t>
    </dgm:pt>
    <dgm:pt modelId="{284B216B-A5B7-4508-87B4-CE9F5BDE1E95}" type="pres">
      <dgm:prSet presAssocID="{ADB488CD-0CC2-4FC6-B9B2-2717D6524E7C}" presName="hierChild4" presStyleCnt="0"/>
      <dgm:spPr/>
    </dgm:pt>
    <dgm:pt modelId="{DE05BE89-09E0-4986-B632-75C3B37FF9F7}" type="pres">
      <dgm:prSet presAssocID="{ADB488CD-0CC2-4FC6-B9B2-2717D6524E7C}" presName="hierChild5" presStyleCnt="0"/>
      <dgm:spPr/>
    </dgm:pt>
    <dgm:pt modelId="{D2683C98-1857-454F-9BF2-26AB89ED88CD}" type="pres">
      <dgm:prSet presAssocID="{38B4B93A-0CC9-419A-BDE7-B1FA849F01CA}" presName="Name37" presStyleLbl="parChTrans1D3" presStyleIdx="7" presStyleCnt="9" custSzX="125921" custSzY="1042457"/>
      <dgm:spPr/>
      <dgm:t>
        <a:bodyPr/>
        <a:lstStyle/>
        <a:p>
          <a:endParaRPr lang="en-US"/>
        </a:p>
      </dgm:t>
    </dgm:pt>
    <dgm:pt modelId="{3A164721-FFDE-4B92-98C2-B8D05CC48F67}" type="pres">
      <dgm:prSet presAssocID="{536B936D-1DC2-44A4-A90F-CC5ECD2033DA}" presName="hierRoot2" presStyleCnt="0">
        <dgm:presLayoutVars>
          <dgm:hierBranch val="init"/>
        </dgm:presLayoutVars>
      </dgm:prSet>
      <dgm:spPr/>
      <dgm:t>
        <a:bodyPr/>
        <a:lstStyle/>
        <a:p>
          <a:endParaRPr lang="en-US"/>
        </a:p>
      </dgm:t>
    </dgm:pt>
    <dgm:pt modelId="{50857A22-054D-4D18-869D-A979F93E037D}" type="pres">
      <dgm:prSet presAssocID="{536B936D-1DC2-44A4-A90F-CC5ECD2033DA}" presName="rootComposite" presStyleCnt="0"/>
      <dgm:spPr/>
      <dgm:t>
        <a:bodyPr/>
        <a:lstStyle/>
        <a:p>
          <a:endParaRPr lang="en-US"/>
        </a:p>
      </dgm:t>
    </dgm:pt>
    <dgm:pt modelId="{49A3B6EB-489A-4BF3-A074-EE3D988CE28F}" type="pres">
      <dgm:prSet presAssocID="{536B936D-1DC2-44A4-A90F-CC5ECD2033DA}" presName="rootText" presStyleLbl="node3" presStyleIdx="7" presStyleCnt="9" custScaleX="103975" custScaleY="31272" custLinFactNeighborX="51086" custLinFactNeighborY="-76557">
        <dgm:presLayoutVars>
          <dgm:chPref val="3"/>
        </dgm:presLayoutVars>
      </dgm:prSet>
      <dgm:spPr/>
      <dgm:t>
        <a:bodyPr/>
        <a:lstStyle/>
        <a:p>
          <a:endParaRPr lang="en-US"/>
        </a:p>
      </dgm:t>
    </dgm:pt>
    <dgm:pt modelId="{D54B0E13-A453-4256-9A94-6419E4D7CCEE}" type="pres">
      <dgm:prSet presAssocID="{536B936D-1DC2-44A4-A90F-CC5ECD2033DA}" presName="rootConnector" presStyleLbl="node3" presStyleIdx="7" presStyleCnt="9"/>
      <dgm:spPr/>
      <dgm:t>
        <a:bodyPr/>
        <a:lstStyle/>
        <a:p>
          <a:endParaRPr lang="en-US"/>
        </a:p>
      </dgm:t>
    </dgm:pt>
    <dgm:pt modelId="{60F40074-EFB7-4F18-9CE4-64DEFA051724}" type="pres">
      <dgm:prSet presAssocID="{536B936D-1DC2-44A4-A90F-CC5ECD2033DA}" presName="hierChild4" presStyleCnt="0"/>
      <dgm:spPr/>
      <dgm:t>
        <a:bodyPr/>
        <a:lstStyle/>
        <a:p>
          <a:endParaRPr lang="en-US"/>
        </a:p>
      </dgm:t>
    </dgm:pt>
    <dgm:pt modelId="{29B26C90-FB3C-4856-9B39-B291A5750D20}" type="pres">
      <dgm:prSet presAssocID="{536B936D-1DC2-44A4-A90F-CC5ECD2033DA}" presName="hierChild5" presStyleCnt="0"/>
      <dgm:spPr/>
      <dgm:t>
        <a:bodyPr/>
        <a:lstStyle/>
        <a:p>
          <a:endParaRPr lang="en-US"/>
        </a:p>
      </dgm:t>
    </dgm:pt>
    <dgm:pt modelId="{6D7F1B5D-DE84-4E8A-B9CF-26FCDACDB6D2}" type="pres">
      <dgm:prSet presAssocID="{8E6FE65C-7EC5-4B27-A59A-3EF111F062BF}" presName="Name37" presStyleLbl="parChTrans1D3" presStyleIdx="8" presStyleCnt="9" custSzX="125921" custSzY="1266744"/>
      <dgm:spPr/>
      <dgm:t>
        <a:bodyPr/>
        <a:lstStyle/>
        <a:p>
          <a:endParaRPr lang="en-US"/>
        </a:p>
      </dgm:t>
    </dgm:pt>
    <dgm:pt modelId="{1F9AC45E-F310-4CF1-819C-E729C26BAC5A}" type="pres">
      <dgm:prSet presAssocID="{D07F6D76-A10C-42A5-A338-8F80AC9468AE}" presName="hierRoot2" presStyleCnt="0">
        <dgm:presLayoutVars>
          <dgm:hierBranch val="init"/>
        </dgm:presLayoutVars>
      </dgm:prSet>
      <dgm:spPr/>
      <dgm:t>
        <a:bodyPr/>
        <a:lstStyle/>
        <a:p>
          <a:endParaRPr lang="en-US"/>
        </a:p>
      </dgm:t>
    </dgm:pt>
    <dgm:pt modelId="{179270F8-0B97-4838-A905-45E4DFA025DD}" type="pres">
      <dgm:prSet presAssocID="{D07F6D76-A10C-42A5-A338-8F80AC9468AE}" presName="rootComposite" presStyleCnt="0"/>
      <dgm:spPr/>
      <dgm:t>
        <a:bodyPr/>
        <a:lstStyle/>
        <a:p>
          <a:endParaRPr lang="en-US"/>
        </a:p>
      </dgm:t>
    </dgm:pt>
    <dgm:pt modelId="{A78D6906-EDD7-4E19-97EE-E74D14237A61}" type="pres">
      <dgm:prSet presAssocID="{D07F6D76-A10C-42A5-A338-8F80AC9468AE}" presName="rootText" presStyleLbl="node3" presStyleIdx="8" presStyleCnt="9" custScaleX="103975" custScaleY="31272" custLinFactNeighborX="51086" custLinFactNeighborY="-94281">
        <dgm:presLayoutVars>
          <dgm:chPref val="3"/>
        </dgm:presLayoutVars>
      </dgm:prSet>
      <dgm:spPr/>
      <dgm:t>
        <a:bodyPr/>
        <a:lstStyle/>
        <a:p>
          <a:endParaRPr lang="en-US"/>
        </a:p>
      </dgm:t>
    </dgm:pt>
    <dgm:pt modelId="{12D582A1-FB6B-44E5-A9D1-D23FABADFF9E}" type="pres">
      <dgm:prSet presAssocID="{D07F6D76-A10C-42A5-A338-8F80AC9468AE}" presName="rootConnector" presStyleLbl="node3" presStyleIdx="8" presStyleCnt="9"/>
      <dgm:spPr/>
      <dgm:t>
        <a:bodyPr/>
        <a:lstStyle/>
        <a:p>
          <a:endParaRPr lang="en-US"/>
        </a:p>
      </dgm:t>
    </dgm:pt>
    <dgm:pt modelId="{816EC611-29F0-46A6-BDC2-A5E38B1DA224}" type="pres">
      <dgm:prSet presAssocID="{D07F6D76-A10C-42A5-A338-8F80AC9468AE}" presName="hierChild4" presStyleCnt="0"/>
      <dgm:spPr/>
      <dgm:t>
        <a:bodyPr/>
        <a:lstStyle/>
        <a:p>
          <a:endParaRPr lang="en-US"/>
        </a:p>
      </dgm:t>
    </dgm:pt>
    <dgm:pt modelId="{46DA1B6D-C571-4173-9D23-5B994BB1E44B}" type="pres">
      <dgm:prSet presAssocID="{D07F6D76-A10C-42A5-A338-8F80AC9468AE}" presName="hierChild5" presStyleCnt="0"/>
      <dgm:spPr/>
      <dgm:t>
        <a:bodyPr/>
        <a:lstStyle/>
        <a:p>
          <a:endParaRPr lang="en-US"/>
        </a:p>
      </dgm:t>
    </dgm:pt>
    <dgm:pt modelId="{2D838A0C-15A1-4E50-AE72-075692CCD47B}" type="pres">
      <dgm:prSet presAssocID="{05F11920-2E27-4B25-9859-49E513981AAB}" presName="hierChild5" presStyleCnt="0"/>
      <dgm:spPr/>
      <dgm:t>
        <a:bodyPr/>
        <a:lstStyle/>
        <a:p>
          <a:endParaRPr lang="en-US"/>
        </a:p>
      </dgm:t>
    </dgm:pt>
    <dgm:pt modelId="{DE7C75C1-0E7C-4A9E-A6E8-1A532E781AEC}" type="pres">
      <dgm:prSet presAssocID="{2C55E1CF-CCAC-46EF-8D0E-2EDAD418D206}" presName="hierChild3" presStyleCnt="0"/>
      <dgm:spPr/>
      <dgm:t>
        <a:bodyPr/>
        <a:lstStyle/>
        <a:p>
          <a:endParaRPr lang="en-US"/>
        </a:p>
      </dgm:t>
    </dgm:pt>
  </dgm:ptLst>
  <dgm:cxnLst>
    <dgm:cxn modelId="{D9D1A125-9776-4568-A8B9-3032C60B45EB}" srcId="{05F11920-2E27-4B25-9859-49E513981AAB}" destId="{5423DC70-F5B5-4D9B-BE50-E5DE9D2A2C8A}" srcOrd="3" destOrd="0" parTransId="{6D9A21EE-E5AA-4E11-A0D4-D145F5181FD7}" sibTransId="{0BD57CB9-3AAB-46C7-AF67-821B9C13147D}"/>
    <dgm:cxn modelId="{47E533AF-2B85-480B-92C2-142FDE77865F}" type="presOf" srcId="{16626CB8-B674-42EA-A205-E5D6AA7F80EB}" destId="{6A50E9A2-A555-46C5-921B-437B23593EB5}" srcOrd="0" destOrd="0" presId="urn:microsoft.com/office/officeart/2005/8/layout/orgChart1"/>
    <dgm:cxn modelId="{E843C46E-DFB3-4DA7-923A-521933C64F21}" srcId="{62CEEB79-837C-476F-8C93-8161B300D840}" destId="{715BE523-20F7-4829-8BD2-440E8375ED43}" srcOrd="5" destOrd="0" parTransId="{52F23CEA-D25E-47A7-91FE-DAB81B5CEED9}" sibTransId="{5A3CBA17-7A20-435F-B6FB-A36D043272CC}"/>
    <dgm:cxn modelId="{BDEB31FE-7481-4791-8531-15D39F835446}" srcId="{2C55E1CF-CCAC-46EF-8D0E-2EDAD418D206}" destId="{0B3E6D60-CC06-4A1B-BEF5-8054543EDD90}" srcOrd="0" destOrd="0" parTransId="{EC5CF53D-5F07-44A1-84B7-55576853F2A1}" sibTransId="{22613F31-A312-49F8-A5A5-F9AFD127B2D7}"/>
    <dgm:cxn modelId="{A056462D-52C6-4EB1-B174-18DBFCE53EE2}" type="presOf" srcId="{629F5F60-A8D3-4A25-ACC5-9E30CE3EAD46}" destId="{4AE2B788-DF78-4D9A-B6DF-FCD8F8829E3F}" srcOrd="0" destOrd="0" presId="urn:microsoft.com/office/officeart/2005/8/layout/orgChart1"/>
    <dgm:cxn modelId="{404AE72C-9CC9-4EE9-A5D7-88E492D90B3D}" srcId="{62CEEB79-837C-476F-8C93-8161B300D840}" destId="{3CF2EFA2-C04A-4286-BD70-A5C7AF6188B0}" srcOrd="4" destOrd="0" parTransId="{5DBCA6B1-189C-4F78-9F77-E2AF6B4D5E80}" sibTransId="{62D3080C-00A1-47D8-AE4D-077D6DBA82D3}"/>
    <dgm:cxn modelId="{478CF3B6-DE13-4761-BB1A-D5391D168CD8}" type="presOf" srcId="{9258E81D-2DF6-4A0F-A48A-F78C24784518}" destId="{2502D91C-616A-4F41-8895-F22B0C95B5AD}" srcOrd="0" destOrd="0" presId="urn:microsoft.com/office/officeart/2005/8/layout/orgChart1"/>
    <dgm:cxn modelId="{F5F263F7-9E94-4FCD-A571-7108313BEECE}" srcId="{0B3E6D60-CC06-4A1B-BEF5-8054543EDD90}" destId="{629F5F60-A8D3-4A25-ACC5-9E30CE3EAD46}" srcOrd="0" destOrd="0" parTransId="{9949CA80-56CE-484F-A03A-DC195E028504}" sibTransId="{EAE44BF8-3AB7-4E88-A47A-F67E979FA14B}"/>
    <dgm:cxn modelId="{87BD6932-76C2-46BF-ADFB-131F3564AEDC}" type="presOf" srcId="{0B3E6D60-CC06-4A1B-BEF5-8054543EDD90}" destId="{6B050E2C-94C3-4EE9-99D1-A7BF92761A09}" srcOrd="0" destOrd="0" presId="urn:microsoft.com/office/officeart/2005/8/layout/orgChart1"/>
    <dgm:cxn modelId="{547A7C9B-1F5B-457E-B614-0D0E8157A0D8}" type="presOf" srcId="{D07F6D76-A10C-42A5-A338-8F80AC9468AE}" destId="{12D582A1-FB6B-44E5-A9D1-D23FABADFF9E}" srcOrd="1" destOrd="0" presId="urn:microsoft.com/office/officeart/2005/8/layout/orgChart1"/>
    <dgm:cxn modelId="{1DC077F0-BD6F-4E34-8073-06C109B73C87}" type="presOf" srcId="{0E34E3DC-9BC1-4563-B93F-E7318D11ABBD}" destId="{C7AF5789-9B5D-48A7-9752-CEE0AA0838B6}" srcOrd="0" destOrd="0" presId="urn:microsoft.com/office/officeart/2005/8/layout/orgChart1"/>
    <dgm:cxn modelId="{25B033E9-5354-4827-A43E-133E5870BF50}" type="presOf" srcId="{EA5C63AC-46CF-4CAE-A6AC-CDE5875A802F}" destId="{241228EC-2EE3-4A1B-96F4-B68A26F35864}" srcOrd="0" destOrd="0" presId="urn:microsoft.com/office/officeart/2005/8/layout/orgChart1"/>
    <dgm:cxn modelId="{979FCEAF-6F14-4CA0-9BE1-032103D7B085}" type="presOf" srcId="{DE65EB12-C346-48C1-A70B-95154BECFBD5}" destId="{A3FA68AB-E7EB-4C9E-8E9C-32ADF0FF241E}" srcOrd="0" destOrd="0" presId="urn:microsoft.com/office/officeart/2005/8/layout/orgChart1"/>
    <dgm:cxn modelId="{BFF48E64-3AD1-423D-A3E4-C64C020E2FA0}" type="presOf" srcId="{38B4B93A-0CC9-419A-BDE7-B1FA849F01CA}" destId="{D2683C98-1857-454F-9BF2-26AB89ED88CD}" srcOrd="0" destOrd="0" presId="urn:microsoft.com/office/officeart/2005/8/layout/orgChart1"/>
    <dgm:cxn modelId="{83DFF3F2-0E35-482A-897E-DCEF11C71661}" type="presOf" srcId="{BED9BD95-8CC8-4910-B04B-CE88D6CAFE7D}" destId="{A836226D-F473-4DC8-86A2-F8E7DD722063}" srcOrd="0" destOrd="0" presId="urn:microsoft.com/office/officeart/2005/8/layout/orgChart1"/>
    <dgm:cxn modelId="{AFD7B530-E60C-449A-A815-311995B545B0}" type="presOf" srcId="{89E2AAD8-761E-4BCA-A52A-9E76B10F9A28}" destId="{1607CEDF-1A6C-4BA3-A3F0-47481A75FDF5}" srcOrd="0" destOrd="0" presId="urn:microsoft.com/office/officeart/2005/8/layout/orgChart1"/>
    <dgm:cxn modelId="{D0C4C109-9AF7-4713-AC15-4625FE6E3CBC}" srcId="{05F11920-2E27-4B25-9859-49E513981AAB}" destId="{536B936D-1DC2-44A4-A90F-CC5ECD2033DA}" srcOrd="5" destOrd="0" parTransId="{38B4B93A-0CC9-419A-BDE7-B1FA849F01CA}" sibTransId="{66A53F2F-396C-47B4-83BC-248BD7C3BE10}"/>
    <dgm:cxn modelId="{3A20D6F1-FAD7-48DE-8539-0706465603EF}" type="presOf" srcId="{71ACF59E-FE15-4817-B701-DDFC708DE14E}" destId="{09083D95-AB60-464C-B23A-AA256F93CB4A}" srcOrd="0" destOrd="0" presId="urn:microsoft.com/office/officeart/2005/8/layout/orgChart1"/>
    <dgm:cxn modelId="{2016E10F-C4E7-4995-A239-A1E2FBD89C51}" srcId="{629F5F60-A8D3-4A25-ACC5-9E30CE3EAD46}" destId="{0E34E3DC-9BC1-4563-B93F-E7318D11ABBD}" srcOrd="2" destOrd="0" parTransId="{236AA371-8C78-4F73-8362-D3558C5B590D}" sibTransId="{C7EC8D80-45E7-4C2F-91DD-9DAA5E749DC2}"/>
    <dgm:cxn modelId="{92ADC8BF-A3B5-4FA9-8656-B999866A64FB}" type="presOf" srcId="{5423DC70-F5B5-4D9B-BE50-E5DE9D2A2C8A}" destId="{D9BA731C-C240-4BDD-B4D2-FDE52C13196D}" srcOrd="0" destOrd="0" presId="urn:microsoft.com/office/officeart/2005/8/layout/orgChart1"/>
    <dgm:cxn modelId="{196881EE-8703-4879-A544-E99B201A2882}" srcId="{629F5F60-A8D3-4A25-ACC5-9E30CE3EAD46}" destId="{30206A90-E6F0-4861-9572-016EB32E1300}" srcOrd="1" destOrd="0" parTransId="{27E02DD2-4769-4143-85C3-21526EB237C8}" sibTransId="{FDD52AE1-3C49-4E55-B57C-95E007D64A4F}"/>
    <dgm:cxn modelId="{B16146C9-649D-482C-A918-AB8C76E13B80}" type="presOf" srcId="{629F5F60-A8D3-4A25-ACC5-9E30CE3EAD46}" destId="{C2A718B3-4BCD-4320-B25E-DC44B475B318}" srcOrd="1" destOrd="0" presId="urn:microsoft.com/office/officeart/2005/8/layout/orgChart1"/>
    <dgm:cxn modelId="{AFC3FB50-432E-49EE-A26F-EFB29EF6D484}" type="presOf" srcId="{0B3E6D60-CC06-4A1B-BEF5-8054543EDD90}" destId="{D17D3144-C986-41D9-BA0E-1909011998EF}" srcOrd="1" destOrd="0" presId="urn:microsoft.com/office/officeart/2005/8/layout/orgChart1"/>
    <dgm:cxn modelId="{D55032A2-3B39-45CB-959E-30B4DB3AA056}" type="presOf" srcId="{D07F6D76-A10C-42A5-A338-8F80AC9468AE}" destId="{A78D6906-EDD7-4E19-97EE-E74D14237A61}" srcOrd="0" destOrd="0" presId="urn:microsoft.com/office/officeart/2005/8/layout/orgChart1"/>
    <dgm:cxn modelId="{0C375203-19B1-40B4-A409-B30D7D17A515}" type="presOf" srcId="{27E02DD2-4769-4143-85C3-21526EB237C8}" destId="{BFD3E3D5-3415-46F6-A6B5-D98FC190762F}" srcOrd="0" destOrd="0" presId="urn:microsoft.com/office/officeart/2005/8/layout/orgChart1"/>
    <dgm:cxn modelId="{3B14F5E8-B914-4B38-ABA9-B9638D030F91}" type="presOf" srcId="{715BE523-20F7-4829-8BD2-440E8375ED43}" destId="{CC113D50-4C2A-48FA-866C-B99B08D0D152}" srcOrd="0" destOrd="0" presId="urn:microsoft.com/office/officeart/2005/8/layout/orgChart1"/>
    <dgm:cxn modelId="{77836F71-E8B7-4888-8262-5BD349E970EB}" type="presOf" srcId="{5423DC70-F5B5-4D9B-BE50-E5DE9D2A2C8A}" destId="{32D3342D-612D-4C83-A9F4-587FA6637710}" srcOrd="1" destOrd="0" presId="urn:microsoft.com/office/officeart/2005/8/layout/orgChart1"/>
    <dgm:cxn modelId="{7CDD0BD5-B587-4169-84F7-73D80AD22931}" type="presOf" srcId="{94196AD6-7792-4848-82A4-B1B8285D485D}" destId="{15880E61-59C0-4B14-A4EA-E94F37FB323F}" srcOrd="0" destOrd="0" presId="urn:microsoft.com/office/officeart/2005/8/layout/orgChart1"/>
    <dgm:cxn modelId="{EDD7D040-8435-4410-9A1F-7994945762F7}" type="presOf" srcId="{62CEEB79-837C-476F-8C93-8161B300D840}" destId="{A44652AD-63F3-41A7-867F-231DCBE15665}" srcOrd="1" destOrd="0" presId="urn:microsoft.com/office/officeart/2005/8/layout/orgChart1"/>
    <dgm:cxn modelId="{3DCFB9D4-B4D5-4B0E-AB16-647C41D2DB7A}" type="presOf" srcId="{ADB488CD-0CC2-4FC6-B9B2-2717D6524E7C}" destId="{AF886690-9CEF-4586-AACF-C895F4DD5EF6}" srcOrd="0" destOrd="0" presId="urn:microsoft.com/office/officeart/2005/8/layout/orgChart1"/>
    <dgm:cxn modelId="{2D3F3B70-6475-4332-9FAC-3E3784DED6BA}" srcId="{62CEEB79-837C-476F-8C93-8161B300D840}" destId="{DE65EB12-C346-48C1-A70B-95154BECFBD5}" srcOrd="2" destOrd="0" parTransId="{16626CB8-B674-42EA-A205-E5D6AA7F80EB}" sibTransId="{DD4FE605-FF5B-4294-9B7F-2B4A0B9060E7}"/>
    <dgm:cxn modelId="{F7FECD36-D9B7-4342-94F2-E1E806B93DF6}" type="presOf" srcId="{196A914A-1625-409B-BA89-6748385E6F15}" destId="{1FD2F3FC-D00E-48C5-84CF-931A1876DAE7}" srcOrd="0" destOrd="0" presId="urn:microsoft.com/office/officeart/2005/8/layout/orgChart1"/>
    <dgm:cxn modelId="{CBBFE9DF-9EBC-496E-8C71-753993749C67}" type="presOf" srcId="{8E6FE65C-7EC5-4B27-A59A-3EF111F062BF}" destId="{6D7F1B5D-DE84-4E8A-B9CF-26FCDACDB6D2}" srcOrd="0" destOrd="0" presId="urn:microsoft.com/office/officeart/2005/8/layout/orgChart1"/>
    <dgm:cxn modelId="{6AE25B1B-57C8-4F5B-98C2-78FE6CB8D5DB}" type="presOf" srcId="{05F11920-2E27-4B25-9859-49E513981AAB}" destId="{744D9DC6-9D4C-486F-94F3-EFD641FD0251}" srcOrd="1" destOrd="0" presId="urn:microsoft.com/office/officeart/2005/8/layout/orgChart1"/>
    <dgm:cxn modelId="{82633877-287B-4359-9F88-2624E5F16F14}" srcId="{62CEEB79-837C-476F-8C93-8161B300D840}" destId="{9DDA8810-0C52-4604-8AB0-CC1465E09559}" srcOrd="1" destOrd="0" parTransId="{FCA39C49-EEC5-4C9F-AE9D-5EDB19F9CA75}" sibTransId="{D8888742-009F-47F7-96C4-2063BDD8A179}"/>
    <dgm:cxn modelId="{458A005E-02C6-4CB4-B2B8-F4FDDF25B56D}" type="presOf" srcId="{3CF2EFA2-C04A-4286-BD70-A5C7AF6188B0}" destId="{5BC725E1-C118-403D-8FA8-E895FA729B0A}" srcOrd="1" destOrd="0" presId="urn:microsoft.com/office/officeart/2005/8/layout/orgChart1"/>
    <dgm:cxn modelId="{64C50768-E482-477D-B26D-3B1838D064CC}" type="presOf" srcId="{2C55E1CF-CCAC-46EF-8D0E-2EDAD418D206}" destId="{9094267E-3C08-4400-A400-44E48DC02996}" srcOrd="0" destOrd="0" presId="urn:microsoft.com/office/officeart/2005/8/layout/orgChart1"/>
    <dgm:cxn modelId="{4D780571-89F0-406A-9403-6CC9FD030DF3}" type="presOf" srcId="{52F23CEA-D25E-47A7-91FE-DAB81B5CEED9}" destId="{1AE7622C-C282-40FF-96C1-9DB52F35A19D}" srcOrd="0" destOrd="0" presId="urn:microsoft.com/office/officeart/2005/8/layout/orgChart1"/>
    <dgm:cxn modelId="{80CD2FD3-6608-4C76-8820-24B7BE942182}" type="presOf" srcId="{ADB488CD-0CC2-4FC6-B9B2-2717D6524E7C}" destId="{BAA194A1-4D7E-4802-8BEB-6ADD2A7C5F2F}" srcOrd="1" destOrd="0" presId="urn:microsoft.com/office/officeart/2005/8/layout/orgChart1"/>
    <dgm:cxn modelId="{9A43FEAA-0693-4FB5-A93E-720ADE1563C9}" type="presOf" srcId="{6D9A21EE-E5AA-4E11-A0D4-D145F5181FD7}" destId="{8501E744-4108-48E4-8DD3-9A2E46A4BC68}" srcOrd="0" destOrd="0" presId="urn:microsoft.com/office/officeart/2005/8/layout/orgChart1"/>
    <dgm:cxn modelId="{3012F744-E3C0-4059-878B-758C9451560B}" type="presOf" srcId="{BED9BD95-8CC8-4910-B04B-CE88D6CAFE7D}" destId="{6BBCB484-6116-4124-AC51-D61B0A1A9EAE}" srcOrd="1" destOrd="0" presId="urn:microsoft.com/office/officeart/2005/8/layout/orgChart1"/>
    <dgm:cxn modelId="{DD320FFD-45ED-4D3B-BB3B-315ED42751FB}" type="presOf" srcId="{B916126F-B35D-431C-8779-F6A261460D22}" destId="{349FD6AA-710A-4C3A-880E-798D4A2C0A29}" srcOrd="1" destOrd="0" presId="urn:microsoft.com/office/officeart/2005/8/layout/orgChart1"/>
    <dgm:cxn modelId="{E50BFFFD-6101-498B-8688-2F4F944D7764}" type="presOf" srcId="{2C55E1CF-CCAC-46EF-8D0E-2EDAD418D206}" destId="{600B2FBE-1E75-4486-BFAB-AA8DD7CFE958}" srcOrd="1" destOrd="0" presId="urn:microsoft.com/office/officeart/2005/8/layout/orgChart1"/>
    <dgm:cxn modelId="{4A4EE54A-D232-4282-A3E5-F195907196B8}" srcId="{05F11920-2E27-4B25-9859-49E513981AAB}" destId="{B916126F-B35D-431C-8779-F6A261460D22}" srcOrd="0" destOrd="0" parTransId="{85344C90-3F50-48F2-8665-AF87CA50B18C}" sibTransId="{AE4684B4-7C8E-406C-ACF2-BC1D60B8E054}"/>
    <dgm:cxn modelId="{B432CB96-8529-4B6F-B1DC-B5D2A492642B}" type="presOf" srcId="{05F11920-2E27-4B25-9859-49E513981AAB}" destId="{6769EC66-76F0-429C-BABC-D9203932C392}" srcOrd="0" destOrd="0" presId="urn:microsoft.com/office/officeart/2005/8/layout/orgChart1"/>
    <dgm:cxn modelId="{FACC69C6-1334-4888-820B-D9702310E9CA}" srcId="{05F11920-2E27-4B25-9859-49E513981AAB}" destId="{ADB488CD-0CC2-4FC6-B9B2-2717D6524E7C}" srcOrd="4" destOrd="0" parTransId="{71ACF59E-FE15-4817-B701-DDFC708DE14E}" sibTransId="{8D3019CC-478E-416D-8C03-8FEA3EC6E888}"/>
    <dgm:cxn modelId="{1822B109-56CB-488E-81A0-35D4E98A41B4}" srcId="{62CEEB79-837C-476F-8C93-8161B300D840}" destId="{EA5C63AC-46CF-4CAE-A6AC-CDE5875A802F}" srcOrd="3" destOrd="0" parTransId="{2873857B-D72D-4277-910A-5AC221384BC3}" sibTransId="{A8906C46-44A1-4F10-8D72-FBF92AC7735E}"/>
    <dgm:cxn modelId="{FBA85CB7-EA57-457C-BAC1-80EB53544A11}" srcId="{62CEEB79-837C-476F-8C93-8161B300D840}" destId="{196A914A-1625-409B-BA89-6748385E6F15}" srcOrd="0" destOrd="0" parTransId="{358F2E75-72C8-46CC-915A-0A9FB6B7EF63}" sibTransId="{024A4CEE-0033-43FB-AB3F-DC6078B62636}"/>
    <dgm:cxn modelId="{5C55E94A-B6C6-426F-A2A5-BDF109956CFB}" type="presOf" srcId="{30206A90-E6F0-4861-9572-016EB32E1300}" destId="{13F7C92E-53B8-405B-941E-AF7EFF5A4EE1}" srcOrd="0" destOrd="0" presId="urn:microsoft.com/office/officeart/2005/8/layout/orgChart1"/>
    <dgm:cxn modelId="{8B8A2BF6-5D7F-4A0E-870B-58B160E4156E}" type="presOf" srcId="{196A914A-1625-409B-BA89-6748385E6F15}" destId="{E061986B-209B-4C0C-ADA4-9B9F08125AF1}" srcOrd="1" destOrd="0" presId="urn:microsoft.com/office/officeart/2005/8/layout/orgChart1"/>
    <dgm:cxn modelId="{E61BB537-9285-4B76-BBD6-EDDA060F337B}" type="presOf" srcId="{EA5C63AC-46CF-4CAE-A6AC-CDE5875A802F}" destId="{6BC74C4B-1EEE-4B4D-A0C3-B3B0AC08932B}" srcOrd="1" destOrd="0" presId="urn:microsoft.com/office/officeart/2005/8/layout/orgChart1"/>
    <dgm:cxn modelId="{DE820950-4D68-4E91-A1AA-5D4D8EDD859B}" type="presOf" srcId="{DE65EB12-C346-48C1-A70B-95154BECFBD5}" destId="{12D402F9-EA30-4276-A911-40BA8F8F0DE3}" srcOrd="1" destOrd="0" presId="urn:microsoft.com/office/officeart/2005/8/layout/orgChart1"/>
    <dgm:cxn modelId="{6883550C-B2FC-4B1D-A553-FE583B910A8D}" type="presOf" srcId="{536B936D-1DC2-44A4-A90F-CC5ECD2033DA}" destId="{49A3B6EB-489A-4BF3-A074-EE3D988CE28F}" srcOrd="0" destOrd="0" presId="urn:microsoft.com/office/officeart/2005/8/layout/orgChart1"/>
    <dgm:cxn modelId="{269EB320-E752-4F33-9244-855466C42827}" type="presOf" srcId="{B73FC9C3-7257-4811-9F13-E28CADCAC543}" destId="{C558B697-6900-46D8-BAF4-37D90A84F4A4}" srcOrd="0" destOrd="0" presId="urn:microsoft.com/office/officeart/2005/8/layout/orgChart1"/>
    <dgm:cxn modelId="{96E6B08A-0F64-490A-94AA-713DCDAE8934}" type="presOf" srcId="{5E066C20-3576-4916-8E9D-BC69ED52E4AD}" destId="{D6B58EC0-2DF8-4077-A64D-E3A34F296BC4}" srcOrd="0" destOrd="0" presId="urn:microsoft.com/office/officeart/2005/8/layout/orgChart1"/>
    <dgm:cxn modelId="{3FBAECAA-90B5-4FF8-A7E8-D45AB28C66B9}" type="presOf" srcId="{715BE523-20F7-4829-8BD2-440E8375ED43}" destId="{F9F6C962-6D88-4D39-B518-6A0FA4CEA415}" srcOrd="1" destOrd="0" presId="urn:microsoft.com/office/officeart/2005/8/layout/orgChart1"/>
    <dgm:cxn modelId="{39C288C4-B36B-4662-8B5B-59ACEE0386F7}" type="presOf" srcId="{3CF2EFA2-C04A-4286-BD70-A5C7AF6188B0}" destId="{AEBB69B3-33AC-4A04-93E7-EA9131A83305}" srcOrd="0" destOrd="0" presId="urn:microsoft.com/office/officeart/2005/8/layout/orgChart1"/>
    <dgm:cxn modelId="{A18A9DDF-9411-4D36-84EB-659FA95C0479}" type="presOf" srcId="{B106AF01-00B0-43EA-9368-76717A268D05}" destId="{3F966A87-3D77-409D-944F-0D25CFB10AB1}" srcOrd="0" destOrd="0" presId="urn:microsoft.com/office/officeart/2005/8/layout/orgChart1"/>
    <dgm:cxn modelId="{725E62B0-D791-49A4-902E-D6ADACD83931}" type="presOf" srcId="{85344C90-3F50-48F2-8665-AF87CA50B18C}" destId="{F6DAFEE4-7286-4BCC-9791-505F7AFA78E3}" srcOrd="0" destOrd="0" presId="urn:microsoft.com/office/officeart/2005/8/layout/orgChart1"/>
    <dgm:cxn modelId="{FB48BD2C-DF41-475B-AE25-8447DD366669}" srcId="{2C55E1CF-CCAC-46EF-8D0E-2EDAD418D206}" destId="{05F11920-2E27-4B25-9859-49E513981AAB}" srcOrd="1" destOrd="0" parTransId="{89E2AAD8-761E-4BCA-A52A-9E76B10F9A28}" sibTransId="{E5ECAD63-C6AC-4516-BC87-92F0BDBD0D12}"/>
    <dgm:cxn modelId="{865F01E9-192E-4265-911F-36D33C6B1DA2}" type="presOf" srcId="{B916126F-B35D-431C-8779-F6A261460D22}" destId="{B8C87284-9C30-49EE-8EA2-406BECC0A19B}" srcOrd="0" destOrd="0" presId="urn:microsoft.com/office/officeart/2005/8/layout/orgChart1"/>
    <dgm:cxn modelId="{7A1BE240-3481-4323-B50D-A09D13343B53}" type="presOf" srcId="{30206A90-E6F0-4861-9572-016EB32E1300}" destId="{4FE703ED-6B5D-4B35-8421-E53F43336223}" srcOrd="1" destOrd="0" presId="urn:microsoft.com/office/officeart/2005/8/layout/orgChart1"/>
    <dgm:cxn modelId="{520EB0A1-003B-432D-9B1D-21F8FEA7275B}" srcId="{05F11920-2E27-4B25-9859-49E513981AAB}" destId="{D07F6D76-A10C-42A5-A338-8F80AC9468AE}" srcOrd="6" destOrd="0" parTransId="{8E6FE65C-7EC5-4B27-A59A-3EF111F062BF}" sibTransId="{F334660C-84EA-45E3-81FE-92DD3CC10092}"/>
    <dgm:cxn modelId="{B2C19AEC-BE01-4584-A383-BE57D658BB08}" type="presOf" srcId="{62CEEB79-837C-476F-8C93-8161B300D840}" destId="{054614AA-A03B-4602-8431-49F03E89C68D}" srcOrd="0" destOrd="0" presId="urn:microsoft.com/office/officeart/2005/8/layout/orgChart1"/>
    <dgm:cxn modelId="{FA85B020-DC01-4A77-B271-93681AC02E71}" type="presOf" srcId="{9DDA8810-0C52-4604-8AB0-CC1465E09559}" destId="{428B6176-3632-46E2-9F91-9D0A58A873E0}" srcOrd="0" destOrd="0" presId="urn:microsoft.com/office/officeart/2005/8/layout/orgChart1"/>
    <dgm:cxn modelId="{79AA7202-4B43-4B53-A34E-C48FB5BB4BD0}" srcId="{05F11920-2E27-4B25-9859-49E513981AAB}" destId="{FD9848D3-DAEA-4ADE-BFE4-724EF95C0625}" srcOrd="2" destOrd="0" parTransId="{9258E81D-2DF6-4A0F-A48A-F78C24784518}" sibTransId="{10765C34-78CE-4F23-8973-69F617CB1F74}"/>
    <dgm:cxn modelId="{3BABB40E-028B-4E41-B45B-F85FD9189EF3}" type="presOf" srcId="{FD9848D3-DAEA-4ADE-BFE4-724EF95C0625}" destId="{B94AAD8B-61EE-4E0B-BFCF-A6B889885BE3}" srcOrd="0" destOrd="0" presId="urn:microsoft.com/office/officeart/2005/8/layout/orgChart1"/>
    <dgm:cxn modelId="{88C36308-B5D8-4198-B6D7-2F9158D04554}" srcId="{5E066C20-3576-4916-8E9D-BC69ED52E4AD}" destId="{2C55E1CF-CCAC-46EF-8D0E-2EDAD418D206}" srcOrd="0" destOrd="0" parTransId="{AC9F8FB9-089B-460D-92D5-920DFC070288}" sibTransId="{4D0CC657-DFC3-4D89-93C6-DA7CD0F15A3D}"/>
    <dgm:cxn modelId="{069711EC-2BCD-4E20-AB59-24BCE32078DE}" srcId="{0B3E6D60-CC06-4A1B-BEF5-8054543EDD90}" destId="{62CEEB79-837C-476F-8C93-8161B300D840}" srcOrd="1" destOrd="0" parTransId="{B73FC9C3-7257-4811-9F13-E28CADCAC543}" sibTransId="{EA1647ED-7FAF-471E-9282-28AFC19A8538}"/>
    <dgm:cxn modelId="{FEDC09CD-E047-4F2C-B4FC-556EF90D4750}" type="presOf" srcId="{FD9848D3-DAEA-4ADE-BFE4-724EF95C0625}" destId="{36400465-383E-4FDE-8A17-AC090C07C0C2}" srcOrd="1" destOrd="0" presId="urn:microsoft.com/office/officeart/2005/8/layout/orgChart1"/>
    <dgm:cxn modelId="{2926940C-87BD-4454-B34E-0FF6F59474F9}" type="presOf" srcId="{5DBCA6B1-189C-4F78-9F77-E2AF6B4D5E80}" destId="{4A06FE4F-B410-4C41-8EBC-0A988FB94A76}" srcOrd="0" destOrd="0" presId="urn:microsoft.com/office/officeart/2005/8/layout/orgChart1"/>
    <dgm:cxn modelId="{46D247AE-42D1-4558-8A45-7722D9F1C97D}" type="presOf" srcId="{FCA39C49-EEC5-4C9F-AE9D-5EDB19F9CA75}" destId="{29538830-3405-43C5-B080-8C48B6A88C77}" srcOrd="0" destOrd="0" presId="urn:microsoft.com/office/officeart/2005/8/layout/orgChart1"/>
    <dgm:cxn modelId="{4B6B8AF6-C338-4DDA-AE5A-50AF4DAC8E3F}" type="presOf" srcId="{358F2E75-72C8-46CC-915A-0A9FB6B7EF63}" destId="{003399F1-B81A-4EBF-A37E-759B13DE5D22}" srcOrd="0" destOrd="0" presId="urn:microsoft.com/office/officeart/2005/8/layout/orgChart1"/>
    <dgm:cxn modelId="{E58C0E33-E7EC-4A75-8061-4346DBDB4F60}" type="presOf" srcId="{536B936D-1DC2-44A4-A90F-CC5ECD2033DA}" destId="{D54B0E13-A453-4256-9A94-6419E4D7CCEE}" srcOrd="1" destOrd="0" presId="urn:microsoft.com/office/officeart/2005/8/layout/orgChart1"/>
    <dgm:cxn modelId="{1260FAB8-E7F2-4A83-BF37-A3A6FD128AEC}" type="presOf" srcId="{2873857B-D72D-4277-910A-5AC221384BC3}" destId="{F71C63D6-12A2-4C4C-9894-F6E31DF942FB}" srcOrd="0" destOrd="0" presId="urn:microsoft.com/office/officeart/2005/8/layout/orgChart1"/>
    <dgm:cxn modelId="{C12042C9-8423-49C0-AC10-D8E2AD162BF4}" srcId="{629F5F60-A8D3-4A25-ACC5-9E30CE3EAD46}" destId="{94196AD6-7792-4848-82A4-B1B8285D485D}" srcOrd="0" destOrd="0" parTransId="{B106AF01-00B0-43EA-9368-76717A268D05}" sibTransId="{6DC32365-72DC-454D-B347-D9EFF8E9451E}"/>
    <dgm:cxn modelId="{7275E6F8-B337-4E4B-9777-F5BC534D0520}" type="presOf" srcId="{236AA371-8C78-4F73-8362-D3558C5B590D}" destId="{F86A9B3D-17FC-4675-9844-917DF84F5433}" srcOrd="0" destOrd="0" presId="urn:microsoft.com/office/officeart/2005/8/layout/orgChart1"/>
    <dgm:cxn modelId="{0ADC767E-8077-4AA3-A659-8F6226C0260D}" type="presOf" srcId="{9DDA8810-0C52-4604-8AB0-CC1465E09559}" destId="{98567582-8D61-4CC3-84CB-9330DC6F0D3F}" srcOrd="1" destOrd="0" presId="urn:microsoft.com/office/officeart/2005/8/layout/orgChart1"/>
    <dgm:cxn modelId="{416CF419-1709-43BE-B7D4-539B01C07151}" type="presOf" srcId="{94196AD6-7792-4848-82A4-B1B8285D485D}" destId="{909F40DD-2C47-4560-BEB4-28000C652A7D}" srcOrd="1" destOrd="0" presId="urn:microsoft.com/office/officeart/2005/8/layout/orgChart1"/>
    <dgm:cxn modelId="{DBF27B49-80FD-43B7-8E38-F4B92ED581C0}" type="presOf" srcId="{9949CA80-56CE-484F-A03A-DC195E028504}" destId="{D3D4EAA5-3C74-41A7-93BA-7EB2B301E6CD}" srcOrd="0" destOrd="0" presId="urn:microsoft.com/office/officeart/2005/8/layout/orgChart1"/>
    <dgm:cxn modelId="{57E0CCBF-478D-4486-BE21-F237D9CAE9E4}" type="presOf" srcId="{B20504C8-D1EF-4324-8EC4-BCCE9B5541B8}" destId="{04473474-2288-4391-9E17-0D9880BEC6D2}" srcOrd="0" destOrd="0" presId="urn:microsoft.com/office/officeart/2005/8/layout/orgChart1"/>
    <dgm:cxn modelId="{A455E7AE-AEF9-4F08-8165-14D513C9BD21}" type="presOf" srcId="{EC5CF53D-5F07-44A1-84B7-55576853F2A1}" destId="{AA8CD01B-5255-476E-B9F8-6AAEE37B2456}" srcOrd="0" destOrd="0" presId="urn:microsoft.com/office/officeart/2005/8/layout/orgChart1"/>
    <dgm:cxn modelId="{C9AE9ECE-D681-485B-869A-E6D363B0A5F6}" srcId="{05F11920-2E27-4B25-9859-49E513981AAB}" destId="{BED9BD95-8CC8-4910-B04B-CE88D6CAFE7D}" srcOrd="1" destOrd="0" parTransId="{B20504C8-D1EF-4324-8EC4-BCCE9B5541B8}" sibTransId="{A0811CC1-9FAD-4272-BC38-B71C5409CA54}"/>
    <dgm:cxn modelId="{77E93667-27B0-44D7-8516-74E877A01625}" type="presOf" srcId="{0E34E3DC-9BC1-4563-B93F-E7318D11ABBD}" destId="{507CC06F-7EF5-4BFC-9906-DF7D3334E056}" srcOrd="1" destOrd="0" presId="urn:microsoft.com/office/officeart/2005/8/layout/orgChart1"/>
    <dgm:cxn modelId="{FF91EEE7-6F09-45B6-A9CA-985EF9F640C5}" type="presParOf" srcId="{D6B58EC0-2DF8-4077-A64D-E3A34F296BC4}" destId="{5915BC2C-1E26-413A-94F9-F416CD434273}" srcOrd="0" destOrd="0" presId="urn:microsoft.com/office/officeart/2005/8/layout/orgChart1"/>
    <dgm:cxn modelId="{7A07E392-A309-4C26-9018-159E5A3B1048}" type="presParOf" srcId="{5915BC2C-1E26-413A-94F9-F416CD434273}" destId="{2554FA4B-C18C-4135-AA9F-A0902591BC00}" srcOrd="0" destOrd="0" presId="urn:microsoft.com/office/officeart/2005/8/layout/orgChart1"/>
    <dgm:cxn modelId="{17051402-5D2B-4822-AFC5-C5564F497637}" type="presParOf" srcId="{2554FA4B-C18C-4135-AA9F-A0902591BC00}" destId="{9094267E-3C08-4400-A400-44E48DC02996}" srcOrd="0" destOrd="0" presId="urn:microsoft.com/office/officeart/2005/8/layout/orgChart1"/>
    <dgm:cxn modelId="{8D931C26-E64D-4866-A361-310EC8491199}" type="presParOf" srcId="{2554FA4B-C18C-4135-AA9F-A0902591BC00}" destId="{600B2FBE-1E75-4486-BFAB-AA8DD7CFE958}" srcOrd="1" destOrd="0" presId="urn:microsoft.com/office/officeart/2005/8/layout/orgChart1"/>
    <dgm:cxn modelId="{8D729C19-6F7F-4FB9-8A8F-BA092A72D6AE}" type="presParOf" srcId="{5915BC2C-1E26-413A-94F9-F416CD434273}" destId="{D6EB9114-DF35-4A66-A86F-5B54C3947AA3}" srcOrd="1" destOrd="0" presId="urn:microsoft.com/office/officeart/2005/8/layout/orgChart1"/>
    <dgm:cxn modelId="{98CE57FA-A0DA-4EA3-BA31-07D206AB0129}" type="presParOf" srcId="{D6EB9114-DF35-4A66-A86F-5B54C3947AA3}" destId="{AA8CD01B-5255-476E-B9F8-6AAEE37B2456}" srcOrd="0" destOrd="0" presId="urn:microsoft.com/office/officeart/2005/8/layout/orgChart1"/>
    <dgm:cxn modelId="{78B93467-2679-4A4F-93B7-950AE372C7BD}" type="presParOf" srcId="{D6EB9114-DF35-4A66-A86F-5B54C3947AA3}" destId="{0BAE4783-01E1-4B78-A94C-555E391E8C1E}" srcOrd="1" destOrd="0" presId="urn:microsoft.com/office/officeart/2005/8/layout/orgChart1"/>
    <dgm:cxn modelId="{36DEB230-BE8D-40A2-9E9B-0472D6C625C2}" type="presParOf" srcId="{0BAE4783-01E1-4B78-A94C-555E391E8C1E}" destId="{972E4F00-0E53-4818-B140-C276A2E97309}" srcOrd="0" destOrd="0" presId="urn:microsoft.com/office/officeart/2005/8/layout/orgChart1"/>
    <dgm:cxn modelId="{729A2F42-EF67-4D9C-9E85-152A890E7CFF}" type="presParOf" srcId="{972E4F00-0E53-4818-B140-C276A2E97309}" destId="{6B050E2C-94C3-4EE9-99D1-A7BF92761A09}" srcOrd="0" destOrd="0" presId="urn:microsoft.com/office/officeart/2005/8/layout/orgChart1"/>
    <dgm:cxn modelId="{AC1EEF89-5532-437F-98E2-C1719E753BA5}" type="presParOf" srcId="{972E4F00-0E53-4818-B140-C276A2E97309}" destId="{D17D3144-C986-41D9-BA0E-1909011998EF}" srcOrd="1" destOrd="0" presId="urn:microsoft.com/office/officeart/2005/8/layout/orgChart1"/>
    <dgm:cxn modelId="{3B55D096-0821-4E52-927B-BA524FE151CF}" type="presParOf" srcId="{0BAE4783-01E1-4B78-A94C-555E391E8C1E}" destId="{C3B9A66D-BA83-4260-B96F-C977524EFDB8}" srcOrd="1" destOrd="0" presId="urn:microsoft.com/office/officeart/2005/8/layout/orgChart1"/>
    <dgm:cxn modelId="{4565E349-20AD-4D69-980F-12AF1E795355}" type="presParOf" srcId="{C3B9A66D-BA83-4260-B96F-C977524EFDB8}" destId="{D3D4EAA5-3C74-41A7-93BA-7EB2B301E6CD}" srcOrd="0" destOrd="0" presId="urn:microsoft.com/office/officeart/2005/8/layout/orgChart1"/>
    <dgm:cxn modelId="{C1D07D52-0CB0-4CFB-A696-514DA6880468}" type="presParOf" srcId="{C3B9A66D-BA83-4260-B96F-C977524EFDB8}" destId="{78C0B759-1000-45BC-9BDD-36E992F4D489}" srcOrd="1" destOrd="0" presId="urn:microsoft.com/office/officeart/2005/8/layout/orgChart1"/>
    <dgm:cxn modelId="{CD29DDBE-753D-47BE-9F96-391687AAD7A7}" type="presParOf" srcId="{78C0B759-1000-45BC-9BDD-36E992F4D489}" destId="{1E2C96A4-99D4-4147-956F-D04409989306}" srcOrd="0" destOrd="0" presId="urn:microsoft.com/office/officeart/2005/8/layout/orgChart1"/>
    <dgm:cxn modelId="{DA1F763C-102D-4A3A-9017-775468BC84AE}" type="presParOf" srcId="{1E2C96A4-99D4-4147-956F-D04409989306}" destId="{4AE2B788-DF78-4D9A-B6DF-FCD8F8829E3F}" srcOrd="0" destOrd="0" presId="urn:microsoft.com/office/officeart/2005/8/layout/orgChart1"/>
    <dgm:cxn modelId="{B338A843-D731-46D4-BE06-3EE95DC62BD7}" type="presParOf" srcId="{1E2C96A4-99D4-4147-956F-D04409989306}" destId="{C2A718B3-4BCD-4320-B25E-DC44B475B318}" srcOrd="1" destOrd="0" presId="urn:microsoft.com/office/officeart/2005/8/layout/orgChart1"/>
    <dgm:cxn modelId="{C832C2A2-F88A-488D-B19A-DF7028DFAEF8}" type="presParOf" srcId="{78C0B759-1000-45BC-9BDD-36E992F4D489}" destId="{717D88B9-884E-402C-B658-2C11A18B8380}" srcOrd="1" destOrd="0" presId="urn:microsoft.com/office/officeart/2005/8/layout/orgChart1"/>
    <dgm:cxn modelId="{8EC6D987-FB7E-401D-8DEB-08AB9AB63857}" type="presParOf" srcId="{717D88B9-884E-402C-B658-2C11A18B8380}" destId="{3F966A87-3D77-409D-944F-0D25CFB10AB1}" srcOrd="0" destOrd="0" presId="urn:microsoft.com/office/officeart/2005/8/layout/orgChart1"/>
    <dgm:cxn modelId="{5FFBA5D6-89FB-4AE4-899F-22537B71F158}" type="presParOf" srcId="{717D88B9-884E-402C-B658-2C11A18B8380}" destId="{F8732A34-A637-4FAA-BCCC-7CA68EC3E436}" srcOrd="1" destOrd="0" presId="urn:microsoft.com/office/officeart/2005/8/layout/orgChart1"/>
    <dgm:cxn modelId="{2A13A169-6014-43A5-B587-F8CB879CA6E2}" type="presParOf" srcId="{F8732A34-A637-4FAA-BCCC-7CA68EC3E436}" destId="{1F0C3474-57B0-4C7D-8344-D412DD637742}" srcOrd="0" destOrd="0" presId="urn:microsoft.com/office/officeart/2005/8/layout/orgChart1"/>
    <dgm:cxn modelId="{00830D15-D002-429E-B003-936A4C388D67}" type="presParOf" srcId="{1F0C3474-57B0-4C7D-8344-D412DD637742}" destId="{15880E61-59C0-4B14-A4EA-E94F37FB323F}" srcOrd="0" destOrd="0" presId="urn:microsoft.com/office/officeart/2005/8/layout/orgChart1"/>
    <dgm:cxn modelId="{D61C2342-CCBC-4CD9-9693-534EDE63ACAA}" type="presParOf" srcId="{1F0C3474-57B0-4C7D-8344-D412DD637742}" destId="{909F40DD-2C47-4560-BEB4-28000C652A7D}" srcOrd="1" destOrd="0" presId="urn:microsoft.com/office/officeart/2005/8/layout/orgChart1"/>
    <dgm:cxn modelId="{F9F6947B-173C-4F32-AD71-B5BED061777B}" type="presParOf" srcId="{F8732A34-A637-4FAA-BCCC-7CA68EC3E436}" destId="{BE360279-3CA5-4A3B-8254-04EC58D25071}" srcOrd="1" destOrd="0" presId="urn:microsoft.com/office/officeart/2005/8/layout/orgChart1"/>
    <dgm:cxn modelId="{99087CAF-5EE4-4934-9E57-6B7582438EAE}" type="presParOf" srcId="{F8732A34-A637-4FAA-BCCC-7CA68EC3E436}" destId="{2B090F75-7860-43E0-9CF0-F262D2CBDC1A}" srcOrd="2" destOrd="0" presId="urn:microsoft.com/office/officeart/2005/8/layout/orgChart1"/>
    <dgm:cxn modelId="{1254410C-5300-4699-AFE2-E5044AE67C56}" type="presParOf" srcId="{717D88B9-884E-402C-B658-2C11A18B8380}" destId="{BFD3E3D5-3415-46F6-A6B5-D98FC190762F}" srcOrd="2" destOrd="0" presId="urn:microsoft.com/office/officeart/2005/8/layout/orgChart1"/>
    <dgm:cxn modelId="{2FF2DF4C-67B1-47A9-99F2-38FC9E1B61D3}" type="presParOf" srcId="{717D88B9-884E-402C-B658-2C11A18B8380}" destId="{103AD97E-CACA-4A11-BD86-1FA39DA60ECA}" srcOrd="3" destOrd="0" presId="urn:microsoft.com/office/officeart/2005/8/layout/orgChart1"/>
    <dgm:cxn modelId="{84CDF0B5-71F1-432F-A587-037585340421}" type="presParOf" srcId="{103AD97E-CACA-4A11-BD86-1FA39DA60ECA}" destId="{2A81AFFA-7C9E-4797-99F9-B74846CFB8D0}" srcOrd="0" destOrd="0" presId="urn:microsoft.com/office/officeart/2005/8/layout/orgChart1"/>
    <dgm:cxn modelId="{95B93D4C-0064-429D-9325-261ED2DC6F60}" type="presParOf" srcId="{2A81AFFA-7C9E-4797-99F9-B74846CFB8D0}" destId="{13F7C92E-53B8-405B-941E-AF7EFF5A4EE1}" srcOrd="0" destOrd="0" presId="urn:microsoft.com/office/officeart/2005/8/layout/orgChart1"/>
    <dgm:cxn modelId="{53A3C10A-B891-4D12-AA78-58AEF68A22D5}" type="presParOf" srcId="{2A81AFFA-7C9E-4797-99F9-B74846CFB8D0}" destId="{4FE703ED-6B5D-4B35-8421-E53F43336223}" srcOrd="1" destOrd="0" presId="urn:microsoft.com/office/officeart/2005/8/layout/orgChart1"/>
    <dgm:cxn modelId="{D93214AA-6572-464E-8F8B-6839C9D3C903}" type="presParOf" srcId="{103AD97E-CACA-4A11-BD86-1FA39DA60ECA}" destId="{6EB321EE-6497-4E9A-BE30-3579B8E2F666}" srcOrd="1" destOrd="0" presId="urn:microsoft.com/office/officeart/2005/8/layout/orgChart1"/>
    <dgm:cxn modelId="{D7DD2326-04C6-4685-B833-622FAFE51F69}" type="presParOf" srcId="{103AD97E-CACA-4A11-BD86-1FA39DA60ECA}" destId="{1DB00183-EB38-468A-A3AE-56E766655B82}" srcOrd="2" destOrd="0" presId="urn:microsoft.com/office/officeart/2005/8/layout/orgChart1"/>
    <dgm:cxn modelId="{C004BE6F-56DE-4EE5-BA13-C830852FD81D}" type="presParOf" srcId="{717D88B9-884E-402C-B658-2C11A18B8380}" destId="{F86A9B3D-17FC-4675-9844-917DF84F5433}" srcOrd="4" destOrd="0" presId="urn:microsoft.com/office/officeart/2005/8/layout/orgChart1"/>
    <dgm:cxn modelId="{90A4A81A-2471-4783-8FB6-084615AA952D}" type="presParOf" srcId="{717D88B9-884E-402C-B658-2C11A18B8380}" destId="{BA2AC44B-E861-410F-9719-633D88DACAB4}" srcOrd="5" destOrd="0" presId="urn:microsoft.com/office/officeart/2005/8/layout/orgChart1"/>
    <dgm:cxn modelId="{4C889933-1DBA-4060-B1EA-FEF1282D5FA9}" type="presParOf" srcId="{BA2AC44B-E861-410F-9719-633D88DACAB4}" destId="{42D17508-5ACF-4E41-9841-E386CFA53F03}" srcOrd="0" destOrd="0" presId="urn:microsoft.com/office/officeart/2005/8/layout/orgChart1"/>
    <dgm:cxn modelId="{51B0EC43-9B7B-4D22-8691-86FA8CAE2A2A}" type="presParOf" srcId="{42D17508-5ACF-4E41-9841-E386CFA53F03}" destId="{C7AF5789-9B5D-48A7-9752-CEE0AA0838B6}" srcOrd="0" destOrd="0" presId="urn:microsoft.com/office/officeart/2005/8/layout/orgChart1"/>
    <dgm:cxn modelId="{CEBC3206-779B-4751-B522-535E2F52317C}" type="presParOf" srcId="{42D17508-5ACF-4E41-9841-E386CFA53F03}" destId="{507CC06F-7EF5-4BFC-9906-DF7D3334E056}" srcOrd="1" destOrd="0" presId="urn:microsoft.com/office/officeart/2005/8/layout/orgChart1"/>
    <dgm:cxn modelId="{AB1C1BD7-1A7A-42F3-9BCE-1A94D801EAFF}" type="presParOf" srcId="{BA2AC44B-E861-410F-9719-633D88DACAB4}" destId="{EC36B559-D02D-42BB-B4ED-33E8DD84B15E}" srcOrd="1" destOrd="0" presId="urn:microsoft.com/office/officeart/2005/8/layout/orgChart1"/>
    <dgm:cxn modelId="{8B851485-55D3-41BD-8AC6-8039E1F45D35}" type="presParOf" srcId="{BA2AC44B-E861-410F-9719-633D88DACAB4}" destId="{74B62842-65D6-47DF-85FC-974457E4D1BA}" srcOrd="2" destOrd="0" presId="urn:microsoft.com/office/officeart/2005/8/layout/orgChart1"/>
    <dgm:cxn modelId="{06D5A60C-F595-4A54-8426-50AE0233D2B9}" type="presParOf" srcId="{78C0B759-1000-45BC-9BDD-36E992F4D489}" destId="{0E067D25-8A38-4703-B2BF-526BB36696A2}" srcOrd="2" destOrd="0" presId="urn:microsoft.com/office/officeart/2005/8/layout/orgChart1"/>
    <dgm:cxn modelId="{D20B2E07-F569-4970-AD65-93D4238F474E}" type="presParOf" srcId="{C3B9A66D-BA83-4260-B96F-C977524EFDB8}" destId="{C558B697-6900-46D8-BAF4-37D90A84F4A4}" srcOrd="2" destOrd="0" presId="urn:microsoft.com/office/officeart/2005/8/layout/orgChart1"/>
    <dgm:cxn modelId="{C5D37C33-8069-49D9-B4CB-ED73C4D1A6CD}" type="presParOf" srcId="{C3B9A66D-BA83-4260-B96F-C977524EFDB8}" destId="{2533422D-3DB2-4FD1-90BD-B8D0DBE97DCD}" srcOrd="3" destOrd="0" presId="urn:microsoft.com/office/officeart/2005/8/layout/orgChart1"/>
    <dgm:cxn modelId="{20A13FD4-AB29-49C5-9CC3-71B0443037E6}" type="presParOf" srcId="{2533422D-3DB2-4FD1-90BD-B8D0DBE97DCD}" destId="{F6FBD3C7-64FD-4364-83E4-B5877BCB04B6}" srcOrd="0" destOrd="0" presId="urn:microsoft.com/office/officeart/2005/8/layout/orgChart1"/>
    <dgm:cxn modelId="{49F964A8-5088-455D-8B8A-10A824B80A92}" type="presParOf" srcId="{F6FBD3C7-64FD-4364-83E4-B5877BCB04B6}" destId="{054614AA-A03B-4602-8431-49F03E89C68D}" srcOrd="0" destOrd="0" presId="urn:microsoft.com/office/officeart/2005/8/layout/orgChart1"/>
    <dgm:cxn modelId="{4AA6935B-A3AC-4158-8ACF-27237D660FDF}" type="presParOf" srcId="{F6FBD3C7-64FD-4364-83E4-B5877BCB04B6}" destId="{A44652AD-63F3-41A7-867F-231DCBE15665}" srcOrd="1" destOrd="0" presId="urn:microsoft.com/office/officeart/2005/8/layout/orgChart1"/>
    <dgm:cxn modelId="{3E9A67B1-90C9-433F-9CD1-69B1423EBFAA}" type="presParOf" srcId="{2533422D-3DB2-4FD1-90BD-B8D0DBE97DCD}" destId="{78F1BB3C-2CB6-4B0E-A811-7BB989A2B70F}" srcOrd="1" destOrd="0" presId="urn:microsoft.com/office/officeart/2005/8/layout/orgChart1"/>
    <dgm:cxn modelId="{7733A00D-78E5-45B1-B6BE-05CC62447664}" type="presParOf" srcId="{78F1BB3C-2CB6-4B0E-A811-7BB989A2B70F}" destId="{003399F1-B81A-4EBF-A37E-759B13DE5D22}" srcOrd="0" destOrd="0" presId="urn:microsoft.com/office/officeart/2005/8/layout/orgChart1"/>
    <dgm:cxn modelId="{10512ADE-3636-400B-9146-995041E66652}" type="presParOf" srcId="{78F1BB3C-2CB6-4B0E-A811-7BB989A2B70F}" destId="{D00F3436-C967-4C46-BF46-B91E32233FFE}" srcOrd="1" destOrd="0" presId="urn:microsoft.com/office/officeart/2005/8/layout/orgChart1"/>
    <dgm:cxn modelId="{D8C11F80-E631-4AD2-A9F2-57B9627AC4C3}" type="presParOf" srcId="{D00F3436-C967-4C46-BF46-B91E32233FFE}" destId="{708ACC14-24F6-40B0-ADAB-7DBE05C6F4AE}" srcOrd="0" destOrd="0" presId="urn:microsoft.com/office/officeart/2005/8/layout/orgChart1"/>
    <dgm:cxn modelId="{0DF80E21-8068-46D6-AC6B-D07CB9965367}" type="presParOf" srcId="{708ACC14-24F6-40B0-ADAB-7DBE05C6F4AE}" destId="{1FD2F3FC-D00E-48C5-84CF-931A1876DAE7}" srcOrd="0" destOrd="0" presId="urn:microsoft.com/office/officeart/2005/8/layout/orgChart1"/>
    <dgm:cxn modelId="{8C90D66D-F7F3-4779-9014-7129CC20592C}" type="presParOf" srcId="{708ACC14-24F6-40B0-ADAB-7DBE05C6F4AE}" destId="{E061986B-209B-4C0C-ADA4-9B9F08125AF1}" srcOrd="1" destOrd="0" presId="urn:microsoft.com/office/officeart/2005/8/layout/orgChart1"/>
    <dgm:cxn modelId="{04C6F0C4-E54A-4A5B-B2AA-095902A5D1D3}" type="presParOf" srcId="{D00F3436-C967-4C46-BF46-B91E32233FFE}" destId="{0C9AD63F-0838-4ACC-9CC1-6B3064FB6A1B}" srcOrd="1" destOrd="0" presId="urn:microsoft.com/office/officeart/2005/8/layout/orgChart1"/>
    <dgm:cxn modelId="{9526F143-4B29-49BD-8CBF-EF62E77654CC}" type="presParOf" srcId="{D00F3436-C967-4C46-BF46-B91E32233FFE}" destId="{FF15A46B-B1A7-4999-98A5-A4A84B35345C}" srcOrd="2" destOrd="0" presId="urn:microsoft.com/office/officeart/2005/8/layout/orgChart1"/>
    <dgm:cxn modelId="{84914BE7-E64C-48C4-A2F9-26AC300C57E8}" type="presParOf" srcId="{78F1BB3C-2CB6-4B0E-A811-7BB989A2B70F}" destId="{29538830-3405-43C5-B080-8C48B6A88C77}" srcOrd="2" destOrd="0" presId="urn:microsoft.com/office/officeart/2005/8/layout/orgChart1"/>
    <dgm:cxn modelId="{9F6F0680-9BCA-4DFC-9E3A-239050B00392}" type="presParOf" srcId="{78F1BB3C-2CB6-4B0E-A811-7BB989A2B70F}" destId="{FE31BABA-9C9C-4BBA-9855-0E050BFFD3C1}" srcOrd="3" destOrd="0" presId="urn:microsoft.com/office/officeart/2005/8/layout/orgChart1"/>
    <dgm:cxn modelId="{9BCC6D3A-D9FA-463D-933D-FCE85FE9C535}" type="presParOf" srcId="{FE31BABA-9C9C-4BBA-9855-0E050BFFD3C1}" destId="{749F85DF-3DF4-4C24-B64A-D1BD0D4CE8EA}" srcOrd="0" destOrd="0" presId="urn:microsoft.com/office/officeart/2005/8/layout/orgChart1"/>
    <dgm:cxn modelId="{FF82DF24-EB76-4481-89FF-8FEAB16827B0}" type="presParOf" srcId="{749F85DF-3DF4-4C24-B64A-D1BD0D4CE8EA}" destId="{428B6176-3632-46E2-9F91-9D0A58A873E0}" srcOrd="0" destOrd="0" presId="urn:microsoft.com/office/officeart/2005/8/layout/orgChart1"/>
    <dgm:cxn modelId="{BC44075F-1E1A-4193-BC14-9B1B102DC66D}" type="presParOf" srcId="{749F85DF-3DF4-4C24-B64A-D1BD0D4CE8EA}" destId="{98567582-8D61-4CC3-84CB-9330DC6F0D3F}" srcOrd="1" destOrd="0" presId="urn:microsoft.com/office/officeart/2005/8/layout/orgChart1"/>
    <dgm:cxn modelId="{28F26D05-DED0-46EE-A02D-F63FA806BD76}" type="presParOf" srcId="{FE31BABA-9C9C-4BBA-9855-0E050BFFD3C1}" destId="{8C5654C2-8FBC-4C9F-B935-F9BE525DEA91}" srcOrd="1" destOrd="0" presId="urn:microsoft.com/office/officeart/2005/8/layout/orgChart1"/>
    <dgm:cxn modelId="{561CC13C-B209-4AB9-90F2-700AF06D236E}" type="presParOf" srcId="{FE31BABA-9C9C-4BBA-9855-0E050BFFD3C1}" destId="{C025E476-F335-4925-A5F5-2797E8351AD8}" srcOrd="2" destOrd="0" presId="urn:microsoft.com/office/officeart/2005/8/layout/orgChart1"/>
    <dgm:cxn modelId="{3F545990-29A7-4B6B-A7F0-F513F91FCC57}" type="presParOf" srcId="{78F1BB3C-2CB6-4B0E-A811-7BB989A2B70F}" destId="{6A50E9A2-A555-46C5-921B-437B23593EB5}" srcOrd="4" destOrd="0" presId="urn:microsoft.com/office/officeart/2005/8/layout/orgChart1"/>
    <dgm:cxn modelId="{ABD0A4D0-134A-41A2-B923-61AED4491420}" type="presParOf" srcId="{78F1BB3C-2CB6-4B0E-A811-7BB989A2B70F}" destId="{E7474C41-C192-4286-AA17-9D7EDF058CB9}" srcOrd="5" destOrd="0" presId="urn:microsoft.com/office/officeart/2005/8/layout/orgChart1"/>
    <dgm:cxn modelId="{B71CCB34-AC8A-4A0E-AB0C-D3C55DFBD47A}" type="presParOf" srcId="{E7474C41-C192-4286-AA17-9D7EDF058CB9}" destId="{19905730-1ABA-4121-B2F0-7853C1938F70}" srcOrd="0" destOrd="0" presId="urn:microsoft.com/office/officeart/2005/8/layout/orgChart1"/>
    <dgm:cxn modelId="{C1CBAC5A-9B13-4CBB-BBF6-19DE1FDC268F}" type="presParOf" srcId="{19905730-1ABA-4121-B2F0-7853C1938F70}" destId="{A3FA68AB-E7EB-4C9E-8E9C-32ADF0FF241E}" srcOrd="0" destOrd="0" presId="urn:microsoft.com/office/officeart/2005/8/layout/orgChart1"/>
    <dgm:cxn modelId="{07A58B55-B77E-4906-988E-32DD6022A937}" type="presParOf" srcId="{19905730-1ABA-4121-B2F0-7853C1938F70}" destId="{12D402F9-EA30-4276-A911-40BA8F8F0DE3}" srcOrd="1" destOrd="0" presId="urn:microsoft.com/office/officeart/2005/8/layout/orgChart1"/>
    <dgm:cxn modelId="{7E382346-1CE9-46A6-B6B4-A348F3E82848}" type="presParOf" srcId="{E7474C41-C192-4286-AA17-9D7EDF058CB9}" destId="{517B7C8E-4A65-4B00-9759-8CF250A8F936}" srcOrd="1" destOrd="0" presId="urn:microsoft.com/office/officeart/2005/8/layout/orgChart1"/>
    <dgm:cxn modelId="{E6749EFE-D0FF-4C49-98AC-22359D62CBC8}" type="presParOf" srcId="{E7474C41-C192-4286-AA17-9D7EDF058CB9}" destId="{D318F325-5BAE-42B4-B58B-2819DDBEB069}" srcOrd="2" destOrd="0" presId="urn:microsoft.com/office/officeart/2005/8/layout/orgChart1"/>
    <dgm:cxn modelId="{3B3D1798-C192-4181-84DE-C74B25DF3B63}" type="presParOf" srcId="{78F1BB3C-2CB6-4B0E-A811-7BB989A2B70F}" destId="{F71C63D6-12A2-4C4C-9894-F6E31DF942FB}" srcOrd="6" destOrd="0" presId="urn:microsoft.com/office/officeart/2005/8/layout/orgChart1"/>
    <dgm:cxn modelId="{30EA3DDE-7CA1-43BD-87E9-6C0C8E61514C}" type="presParOf" srcId="{78F1BB3C-2CB6-4B0E-A811-7BB989A2B70F}" destId="{2508A9A3-B630-421D-B21A-85AA22A27964}" srcOrd="7" destOrd="0" presId="urn:microsoft.com/office/officeart/2005/8/layout/orgChart1"/>
    <dgm:cxn modelId="{6323770D-B6BB-4EAC-9EF0-D84DF383A07C}" type="presParOf" srcId="{2508A9A3-B630-421D-B21A-85AA22A27964}" destId="{70FB856F-D92C-4E7F-AAD5-59C4FFC67EB3}" srcOrd="0" destOrd="0" presId="urn:microsoft.com/office/officeart/2005/8/layout/orgChart1"/>
    <dgm:cxn modelId="{0198497E-2A03-4E0B-B7FC-8B4726A0AD07}" type="presParOf" srcId="{70FB856F-D92C-4E7F-AAD5-59C4FFC67EB3}" destId="{241228EC-2EE3-4A1B-96F4-B68A26F35864}" srcOrd="0" destOrd="0" presId="urn:microsoft.com/office/officeart/2005/8/layout/orgChart1"/>
    <dgm:cxn modelId="{83539523-0877-4E51-929E-BBF09C462549}" type="presParOf" srcId="{70FB856F-D92C-4E7F-AAD5-59C4FFC67EB3}" destId="{6BC74C4B-1EEE-4B4D-A0C3-B3B0AC08932B}" srcOrd="1" destOrd="0" presId="urn:microsoft.com/office/officeart/2005/8/layout/orgChart1"/>
    <dgm:cxn modelId="{9C762FF9-DC29-43B8-9911-CAB9A233A4AD}" type="presParOf" srcId="{2508A9A3-B630-421D-B21A-85AA22A27964}" destId="{D34AA2B7-C48D-4604-92B0-13E16F520C79}" srcOrd="1" destOrd="0" presId="urn:microsoft.com/office/officeart/2005/8/layout/orgChart1"/>
    <dgm:cxn modelId="{CB00D8B8-DBE0-4DB4-B861-A18E8E5D03F2}" type="presParOf" srcId="{2508A9A3-B630-421D-B21A-85AA22A27964}" destId="{2991F7F2-5C55-455E-B6CC-131943427ED9}" srcOrd="2" destOrd="0" presId="urn:microsoft.com/office/officeart/2005/8/layout/orgChart1"/>
    <dgm:cxn modelId="{B14B4EFD-635B-486A-9BB8-30A50B089840}" type="presParOf" srcId="{78F1BB3C-2CB6-4B0E-A811-7BB989A2B70F}" destId="{4A06FE4F-B410-4C41-8EBC-0A988FB94A76}" srcOrd="8" destOrd="0" presId="urn:microsoft.com/office/officeart/2005/8/layout/orgChart1"/>
    <dgm:cxn modelId="{C14D44FA-0C67-4246-8298-94409C42FBD9}" type="presParOf" srcId="{78F1BB3C-2CB6-4B0E-A811-7BB989A2B70F}" destId="{535C68BC-7EC1-423C-B3AA-3F582D69D776}" srcOrd="9" destOrd="0" presId="urn:microsoft.com/office/officeart/2005/8/layout/orgChart1"/>
    <dgm:cxn modelId="{BF66B405-9142-4A10-B43D-7E26EFDC130A}" type="presParOf" srcId="{535C68BC-7EC1-423C-B3AA-3F582D69D776}" destId="{FCC4A830-61B8-4473-9B9B-D204BFF44F0E}" srcOrd="0" destOrd="0" presId="urn:microsoft.com/office/officeart/2005/8/layout/orgChart1"/>
    <dgm:cxn modelId="{2CAB11F1-72B8-479F-8333-15C5D510B982}" type="presParOf" srcId="{FCC4A830-61B8-4473-9B9B-D204BFF44F0E}" destId="{AEBB69B3-33AC-4A04-93E7-EA9131A83305}" srcOrd="0" destOrd="0" presId="urn:microsoft.com/office/officeart/2005/8/layout/orgChart1"/>
    <dgm:cxn modelId="{0E4190DA-78A3-4DB1-8273-F61D514ABE03}" type="presParOf" srcId="{FCC4A830-61B8-4473-9B9B-D204BFF44F0E}" destId="{5BC725E1-C118-403D-8FA8-E895FA729B0A}" srcOrd="1" destOrd="0" presId="urn:microsoft.com/office/officeart/2005/8/layout/orgChart1"/>
    <dgm:cxn modelId="{3D1A89A9-E60B-4593-95BE-E1654141480A}" type="presParOf" srcId="{535C68BC-7EC1-423C-B3AA-3F582D69D776}" destId="{D6216C20-14C4-4162-A68C-7EBD21CCE502}" srcOrd="1" destOrd="0" presId="urn:microsoft.com/office/officeart/2005/8/layout/orgChart1"/>
    <dgm:cxn modelId="{04D818A9-870A-41D2-B239-912DC7CECE51}" type="presParOf" srcId="{535C68BC-7EC1-423C-B3AA-3F582D69D776}" destId="{4827F38E-871A-438B-8AEA-DCE916B4E643}" srcOrd="2" destOrd="0" presId="urn:microsoft.com/office/officeart/2005/8/layout/orgChart1"/>
    <dgm:cxn modelId="{5A474937-AD00-4194-86C2-84DDDABE33E2}" type="presParOf" srcId="{78F1BB3C-2CB6-4B0E-A811-7BB989A2B70F}" destId="{1AE7622C-C282-40FF-96C1-9DB52F35A19D}" srcOrd="10" destOrd="0" presId="urn:microsoft.com/office/officeart/2005/8/layout/orgChart1"/>
    <dgm:cxn modelId="{BF751E38-D3A7-43C8-B84A-AE5033D54DC1}" type="presParOf" srcId="{78F1BB3C-2CB6-4B0E-A811-7BB989A2B70F}" destId="{08DD121B-0FC5-4138-B36B-9BDBD9125204}" srcOrd="11" destOrd="0" presId="urn:microsoft.com/office/officeart/2005/8/layout/orgChart1"/>
    <dgm:cxn modelId="{E9045CC1-C531-4704-A45A-89F027583B5D}" type="presParOf" srcId="{08DD121B-0FC5-4138-B36B-9BDBD9125204}" destId="{AB414F12-CA99-45FB-915F-9F31C4E62701}" srcOrd="0" destOrd="0" presId="urn:microsoft.com/office/officeart/2005/8/layout/orgChart1"/>
    <dgm:cxn modelId="{73232023-D63F-47B2-B6CD-AFFAE198804D}" type="presParOf" srcId="{AB414F12-CA99-45FB-915F-9F31C4E62701}" destId="{CC113D50-4C2A-48FA-866C-B99B08D0D152}" srcOrd="0" destOrd="0" presId="urn:microsoft.com/office/officeart/2005/8/layout/orgChart1"/>
    <dgm:cxn modelId="{727AAC57-BC92-4A16-9356-2B1C2E60BED1}" type="presParOf" srcId="{AB414F12-CA99-45FB-915F-9F31C4E62701}" destId="{F9F6C962-6D88-4D39-B518-6A0FA4CEA415}" srcOrd="1" destOrd="0" presId="urn:microsoft.com/office/officeart/2005/8/layout/orgChart1"/>
    <dgm:cxn modelId="{C788A953-31B1-40E4-B73A-8B5EEA5E9B6D}" type="presParOf" srcId="{08DD121B-0FC5-4138-B36B-9BDBD9125204}" destId="{F2FAD245-804F-4436-AFBE-574523DEFE88}" srcOrd="1" destOrd="0" presId="urn:microsoft.com/office/officeart/2005/8/layout/orgChart1"/>
    <dgm:cxn modelId="{641F0E36-DAA3-4670-A360-C4AD4787FD63}" type="presParOf" srcId="{08DD121B-0FC5-4138-B36B-9BDBD9125204}" destId="{298E51BF-1FC8-4F27-84B5-6130E2201ED6}" srcOrd="2" destOrd="0" presId="urn:microsoft.com/office/officeart/2005/8/layout/orgChart1"/>
    <dgm:cxn modelId="{452DC6E5-30BB-49B7-8494-3F6F7297E8FB}" type="presParOf" srcId="{2533422D-3DB2-4FD1-90BD-B8D0DBE97DCD}" destId="{F9B0B5E0-37B0-46B4-82E6-C89B4778A02E}" srcOrd="2" destOrd="0" presId="urn:microsoft.com/office/officeart/2005/8/layout/orgChart1"/>
    <dgm:cxn modelId="{77DCB880-4F63-4C88-8506-883E5EDC52F8}" type="presParOf" srcId="{0BAE4783-01E1-4B78-A94C-555E391E8C1E}" destId="{9F4586B7-38B3-4E5D-8A52-5AA26F1AD405}" srcOrd="2" destOrd="0" presId="urn:microsoft.com/office/officeart/2005/8/layout/orgChart1"/>
    <dgm:cxn modelId="{67172693-FDA6-46FB-877D-6653CC3A6F2C}" type="presParOf" srcId="{D6EB9114-DF35-4A66-A86F-5B54C3947AA3}" destId="{1607CEDF-1A6C-4BA3-A3F0-47481A75FDF5}" srcOrd="2" destOrd="0" presId="urn:microsoft.com/office/officeart/2005/8/layout/orgChart1"/>
    <dgm:cxn modelId="{DCA97FC1-EBB1-4A72-81BB-5DA0479CF7A4}" type="presParOf" srcId="{D6EB9114-DF35-4A66-A86F-5B54C3947AA3}" destId="{10169134-F68C-4736-9F08-F64261903D0B}" srcOrd="3" destOrd="0" presId="urn:microsoft.com/office/officeart/2005/8/layout/orgChart1"/>
    <dgm:cxn modelId="{A3FF5769-F5A6-486D-AEB3-8B20C5BDA428}" type="presParOf" srcId="{10169134-F68C-4736-9F08-F64261903D0B}" destId="{33833B98-945B-4F87-8F48-41928E7DE3D8}" srcOrd="0" destOrd="0" presId="urn:microsoft.com/office/officeart/2005/8/layout/orgChart1"/>
    <dgm:cxn modelId="{7E923129-5C08-4B16-94BB-2DC199D97752}" type="presParOf" srcId="{33833B98-945B-4F87-8F48-41928E7DE3D8}" destId="{6769EC66-76F0-429C-BABC-D9203932C392}" srcOrd="0" destOrd="0" presId="urn:microsoft.com/office/officeart/2005/8/layout/orgChart1"/>
    <dgm:cxn modelId="{C1255CD2-3CE2-44FE-A482-7C09CC2C575F}" type="presParOf" srcId="{33833B98-945B-4F87-8F48-41928E7DE3D8}" destId="{744D9DC6-9D4C-486F-94F3-EFD641FD0251}" srcOrd="1" destOrd="0" presId="urn:microsoft.com/office/officeart/2005/8/layout/orgChart1"/>
    <dgm:cxn modelId="{3228AA91-0A0A-448F-A52E-0C06AAC2BA2F}" type="presParOf" srcId="{10169134-F68C-4736-9F08-F64261903D0B}" destId="{D4561EFC-2B1B-4A9E-8E71-0B947DBAA235}" srcOrd="1" destOrd="0" presId="urn:microsoft.com/office/officeart/2005/8/layout/orgChart1"/>
    <dgm:cxn modelId="{4DA8ADC6-6D42-40D7-8E0E-4CFE858F7B7A}" type="presParOf" srcId="{D4561EFC-2B1B-4A9E-8E71-0B947DBAA235}" destId="{F6DAFEE4-7286-4BCC-9791-505F7AFA78E3}" srcOrd="0" destOrd="0" presId="urn:microsoft.com/office/officeart/2005/8/layout/orgChart1"/>
    <dgm:cxn modelId="{1ACF74FE-5E41-4EEC-81B8-E81FF58AE15E}" type="presParOf" srcId="{D4561EFC-2B1B-4A9E-8E71-0B947DBAA235}" destId="{7535AA2B-6260-49EC-819E-A680B6A49A02}" srcOrd="1" destOrd="0" presId="urn:microsoft.com/office/officeart/2005/8/layout/orgChart1"/>
    <dgm:cxn modelId="{2E5AD4F8-D0A2-4E29-A12F-841C6AA05E6C}" type="presParOf" srcId="{7535AA2B-6260-49EC-819E-A680B6A49A02}" destId="{84B51699-7BDF-4119-B83F-B9CA73995AFA}" srcOrd="0" destOrd="0" presId="urn:microsoft.com/office/officeart/2005/8/layout/orgChart1"/>
    <dgm:cxn modelId="{9122BD12-4C69-4593-BCEC-30EE47CFB471}" type="presParOf" srcId="{84B51699-7BDF-4119-B83F-B9CA73995AFA}" destId="{B8C87284-9C30-49EE-8EA2-406BECC0A19B}" srcOrd="0" destOrd="0" presId="urn:microsoft.com/office/officeart/2005/8/layout/orgChart1"/>
    <dgm:cxn modelId="{42399398-EFC3-4397-A364-77B313C45BA0}" type="presParOf" srcId="{84B51699-7BDF-4119-B83F-B9CA73995AFA}" destId="{349FD6AA-710A-4C3A-880E-798D4A2C0A29}" srcOrd="1" destOrd="0" presId="urn:microsoft.com/office/officeart/2005/8/layout/orgChart1"/>
    <dgm:cxn modelId="{225ACBAD-5D05-4576-A93E-12C024ABA422}" type="presParOf" srcId="{7535AA2B-6260-49EC-819E-A680B6A49A02}" destId="{FC956903-3361-4156-9F53-B8C33E768087}" srcOrd="1" destOrd="0" presId="urn:microsoft.com/office/officeart/2005/8/layout/orgChart1"/>
    <dgm:cxn modelId="{C5AE03ED-40BA-4D69-A015-6CC2D192BFCE}" type="presParOf" srcId="{7535AA2B-6260-49EC-819E-A680B6A49A02}" destId="{BE55BAF5-77DB-4E4D-A845-538ADB30485E}" srcOrd="2" destOrd="0" presId="urn:microsoft.com/office/officeart/2005/8/layout/orgChart1"/>
    <dgm:cxn modelId="{CE6E00C7-0C8B-48FA-8546-208862EA5CCF}" type="presParOf" srcId="{D4561EFC-2B1B-4A9E-8E71-0B947DBAA235}" destId="{04473474-2288-4391-9E17-0D9880BEC6D2}" srcOrd="2" destOrd="0" presId="urn:microsoft.com/office/officeart/2005/8/layout/orgChart1"/>
    <dgm:cxn modelId="{91F916A7-B4A1-43AA-9794-FDDE18F35D51}" type="presParOf" srcId="{D4561EFC-2B1B-4A9E-8E71-0B947DBAA235}" destId="{048ACE5B-B566-4D04-8025-51E6EB3527E2}" srcOrd="3" destOrd="0" presId="urn:microsoft.com/office/officeart/2005/8/layout/orgChart1"/>
    <dgm:cxn modelId="{8AFE681F-6544-4B7E-866B-C30E2D2C2EBF}" type="presParOf" srcId="{048ACE5B-B566-4D04-8025-51E6EB3527E2}" destId="{86B57CE1-329A-4B59-B011-3DE0946C6089}" srcOrd="0" destOrd="0" presId="urn:microsoft.com/office/officeart/2005/8/layout/orgChart1"/>
    <dgm:cxn modelId="{6950C71C-FE5C-4457-B169-0B58557E19A7}" type="presParOf" srcId="{86B57CE1-329A-4B59-B011-3DE0946C6089}" destId="{A836226D-F473-4DC8-86A2-F8E7DD722063}" srcOrd="0" destOrd="0" presId="urn:microsoft.com/office/officeart/2005/8/layout/orgChart1"/>
    <dgm:cxn modelId="{E63C4E38-786C-4DE3-99EB-30B51D078EE1}" type="presParOf" srcId="{86B57CE1-329A-4B59-B011-3DE0946C6089}" destId="{6BBCB484-6116-4124-AC51-D61B0A1A9EAE}" srcOrd="1" destOrd="0" presId="urn:microsoft.com/office/officeart/2005/8/layout/orgChart1"/>
    <dgm:cxn modelId="{E91009F6-D416-410D-8AEE-75F1A124BB1C}" type="presParOf" srcId="{048ACE5B-B566-4D04-8025-51E6EB3527E2}" destId="{BFC19F05-B73E-4D53-B756-B671C930B844}" srcOrd="1" destOrd="0" presId="urn:microsoft.com/office/officeart/2005/8/layout/orgChart1"/>
    <dgm:cxn modelId="{568F942F-4B63-4C68-965B-FA7034822AB1}" type="presParOf" srcId="{048ACE5B-B566-4D04-8025-51E6EB3527E2}" destId="{4E99CDD4-A833-4A3F-BC34-98FE94C8307B}" srcOrd="2" destOrd="0" presId="urn:microsoft.com/office/officeart/2005/8/layout/orgChart1"/>
    <dgm:cxn modelId="{7B700EB6-996C-46A8-A27D-77E1D074AE22}" type="presParOf" srcId="{D4561EFC-2B1B-4A9E-8E71-0B947DBAA235}" destId="{2502D91C-616A-4F41-8895-F22B0C95B5AD}" srcOrd="4" destOrd="0" presId="urn:microsoft.com/office/officeart/2005/8/layout/orgChart1"/>
    <dgm:cxn modelId="{3AF24CBD-7B66-4F2F-A711-7BF354A61456}" type="presParOf" srcId="{D4561EFC-2B1B-4A9E-8E71-0B947DBAA235}" destId="{2EFBCD15-49CA-4248-B3CB-6F7277B1D160}" srcOrd="5" destOrd="0" presId="urn:microsoft.com/office/officeart/2005/8/layout/orgChart1"/>
    <dgm:cxn modelId="{BDAEAD47-43AB-4DE6-82A4-FDFD97DCF96E}" type="presParOf" srcId="{2EFBCD15-49CA-4248-B3CB-6F7277B1D160}" destId="{E864641C-DCE6-4396-AF65-88B57A4E6A55}" srcOrd="0" destOrd="0" presId="urn:microsoft.com/office/officeart/2005/8/layout/orgChart1"/>
    <dgm:cxn modelId="{14402EF0-45FD-479F-B7EC-612507B92D8A}" type="presParOf" srcId="{E864641C-DCE6-4396-AF65-88B57A4E6A55}" destId="{B94AAD8B-61EE-4E0B-BFCF-A6B889885BE3}" srcOrd="0" destOrd="0" presId="urn:microsoft.com/office/officeart/2005/8/layout/orgChart1"/>
    <dgm:cxn modelId="{95281A7A-7966-4771-8EEA-F992660884A4}" type="presParOf" srcId="{E864641C-DCE6-4396-AF65-88B57A4E6A55}" destId="{36400465-383E-4FDE-8A17-AC090C07C0C2}" srcOrd="1" destOrd="0" presId="urn:microsoft.com/office/officeart/2005/8/layout/orgChart1"/>
    <dgm:cxn modelId="{4A01263C-EE4F-4AD8-94F4-A31EE983870E}" type="presParOf" srcId="{2EFBCD15-49CA-4248-B3CB-6F7277B1D160}" destId="{4F7D7723-7659-4338-AFFC-4ED106686D54}" srcOrd="1" destOrd="0" presId="urn:microsoft.com/office/officeart/2005/8/layout/orgChart1"/>
    <dgm:cxn modelId="{6C8EB9A3-CC44-488B-AFBA-E1E85E0E68F1}" type="presParOf" srcId="{2EFBCD15-49CA-4248-B3CB-6F7277B1D160}" destId="{F0E3C993-F5B2-45B9-8FD9-D784DCE779A9}" srcOrd="2" destOrd="0" presId="urn:microsoft.com/office/officeart/2005/8/layout/orgChart1"/>
    <dgm:cxn modelId="{7AEF534F-4826-46A5-8CAB-14B8273888B3}" type="presParOf" srcId="{D4561EFC-2B1B-4A9E-8E71-0B947DBAA235}" destId="{8501E744-4108-48E4-8DD3-9A2E46A4BC68}" srcOrd="6" destOrd="0" presId="urn:microsoft.com/office/officeart/2005/8/layout/orgChart1"/>
    <dgm:cxn modelId="{32AEA414-304E-44F8-B4AD-F7E4A80AA935}" type="presParOf" srcId="{D4561EFC-2B1B-4A9E-8E71-0B947DBAA235}" destId="{58934A05-AA03-41E8-AAC1-D7800F479CC9}" srcOrd="7" destOrd="0" presId="urn:microsoft.com/office/officeart/2005/8/layout/orgChart1"/>
    <dgm:cxn modelId="{2C7C9A62-465A-4984-B665-4F1EB8645041}" type="presParOf" srcId="{58934A05-AA03-41E8-AAC1-D7800F479CC9}" destId="{9C4BC570-9294-4F10-B12A-A195454AA5E2}" srcOrd="0" destOrd="0" presId="urn:microsoft.com/office/officeart/2005/8/layout/orgChart1"/>
    <dgm:cxn modelId="{BC85C191-20FE-4924-BEF9-29146C62F4E3}" type="presParOf" srcId="{9C4BC570-9294-4F10-B12A-A195454AA5E2}" destId="{D9BA731C-C240-4BDD-B4D2-FDE52C13196D}" srcOrd="0" destOrd="0" presId="urn:microsoft.com/office/officeart/2005/8/layout/orgChart1"/>
    <dgm:cxn modelId="{8378F385-C21C-48E7-85A4-45C5A9310AF4}" type="presParOf" srcId="{9C4BC570-9294-4F10-B12A-A195454AA5E2}" destId="{32D3342D-612D-4C83-A9F4-587FA6637710}" srcOrd="1" destOrd="0" presId="urn:microsoft.com/office/officeart/2005/8/layout/orgChart1"/>
    <dgm:cxn modelId="{488548E1-F93A-47AE-A7D7-B07E523EAC1F}" type="presParOf" srcId="{58934A05-AA03-41E8-AAC1-D7800F479CC9}" destId="{92102DAF-A3A6-4F4F-903F-3069D4D6E870}" srcOrd="1" destOrd="0" presId="urn:microsoft.com/office/officeart/2005/8/layout/orgChart1"/>
    <dgm:cxn modelId="{7142C45D-9E1D-49C9-AD76-23FFEEBE376B}" type="presParOf" srcId="{58934A05-AA03-41E8-AAC1-D7800F479CC9}" destId="{9CC59301-D760-4354-BEFB-0496DFBF1280}" srcOrd="2" destOrd="0" presId="urn:microsoft.com/office/officeart/2005/8/layout/orgChart1"/>
    <dgm:cxn modelId="{BFD2BE64-E34A-4393-AAA2-C84078693188}" type="presParOf" srcId="{D4561EFC-2B1B-4A9E-8E71-0B947DBAA235}" destId="{09083D95-AB60-464C-B23A-AA256F93CB4A}" srcOrd="8" destOrd="0" presId="urn:microsoft.com/office/officeart/2005/8/layout/orgChart1"/>
    <dgm:cxn modelId="{54BDBC13-3883-415C-8115-DB5AA2710D87}" type="presParOf" srcId="{D4561EFC-2B1B-4A9E-8E71-0B947DBAA235}" destId="{D60B5125-7576-4340-884F-9593BB42613A}" srcOrd="9" destOrd="0" presId="urn:microsoft.com/office/officeart/2005/8/layout/orgChart1"/>
    <dgm:cxn modelId="{5B479037-6407-4184-8F67-160D653FB735}" type="presParOf" srcId="{D60B5125-7576-4340-884F-9593BB42613A}" destId="{B82BFFE0-5B0F-4B39-B9E5-1AF7FCDB2320}" srcOrd="0" destOrd="0" presId="urn:microsoft.com/office/officeart/2005/8/layout/orgChart1"/>
    <dgm:cxn modelId="{95B6B1A8-F8E0-4384-839A-D84E3D5F2B40}" type="presParOf" srcId="{B82BFFE0-5B0F-4B39-B9E5-1AF7FCDB2320}" destId="{AF886690-9CEF-4586-AACF-C895F4DD5EF6}" srcOrd="0" destOrd="0" presId="urn:microsoft.com/office/officeart/2005/8/layout/orgChart1"/>
    <dgm:cxn modelId="{6E5B330B-C490-4F60-B0D0-4557E823A2C2}" type="presParOf" srcId="{B82BFFE0-5B0F-4B39-B9E5-1AF7FCDB2320}" destId="{BAA194A1-4D7E-4802-8BEB-6ADD2A7C5F2F}" srcOrd="1" destOrd="0" presId="urn:microsoft.com/office/officeart/2005/8/layout/orgChart1"/>
    <dgm:cxn modelId="{4168EB8C-EF30-4F4C-B926-BF3A448086DA}" type="presParOf" srcId="{D60B5125-7576-4340-884F-9593BB42613A}" destId="{284B216B-A5B7-4508-87B4-CE9F5BDE1E95}" srcOrd="1" destOrd="0" presId="urn:microsoft.com/office/officeart/2005/8/layout/orgChart1"/>
    <dgm:cxn modelId="{24E6EFE9-1AA5-4ADA-B177-632A74DF49D0}" type="presParOf" srcId="{D60B5125-7576-4340-884F-9593BB42613A}" destId="{DE05BE89-09E0-4986-B632-75C3B37FF9F7}" srcOrd="2" destOrd="0" presId="urn:microsoft.com/office/officeart/2005/8/layout/orgChart1"/>
    <dgm:cxn modelId="{40FA7EDE-EAD5-4D3F-918F-A424FC1AF7E8}" type="presParOf" srcId="{D4561EFC-2B1B-4A9E-8E71-0B947DBAA235}" destId="{D2683C98-1857-454F-9BF2-26AB89ED88CD}" srcOrd="10" destOrd="0" presId="urn:microsoft.com/office/officeart/2005/8/layout/orgChart1"/>
    <dgm:cxn modelId="{CF7BCA81-3596-4169-A14C-B33000E5760B}" type="presParOf" srcId="{D4561EFC-2B1B-4A9E-8E71-0B947DBAA235}" destId="{3A164721-FFDE-4B92-98C2-B8D05CC48F67}" srcOrd="11" destOrd="0" presId="urn:microsoft.com/office/officeart/2005/8/layout/orgChart1"/>
    <dgm:cxn modelId="{CFFD7FD3-4965-4378-978B-49DA4C543F1A}" type="presParOf" srcId="{3A164721-FFDE-4B92-98C2-B8D05CC48F67}" destId="{50857A22-054D-4D18-869D-A979F93E037D}" srcOrd="0" destOrd="0" presId="urn:microsoft.com/office/officeart/2005/8/layout/orgChart1"/>
    <dgm:cxn modelId="{1656B474-B647-4902-A632-9A45DEA44BB3}" type="presParOf" srcId="{50857A22-054D-4D18-869D-A979F93E037D}" destId="{49A3B6EB-489A-4BF3-A074-EE3D988CE28F}" srcOrd="0" destOrd="0" presId="urn:microsoft.com/office/officeart/2005/8/layout/orgChart1"/>
    <dgm:cxn modelId="{DACCB8CB-B780-4D2F-82EC-AEC3478172F0}" type="presParOf" srcId="{50857A22-054D-4D18-869D-A979F93E037D}" destId="{D54B0E13-A453-4256-9A94-6419E4D7CCEE}" srcOrd="1" destOrd="0" presId="urn:microsoft.com/office/officeart/2005/8/layout/orgChart1"/>
    <dgm:cxn modelId="{B618A4F8-A111-4603-9BA9-66743260AB32}" type="presParOf" srcId="{3A164721-FFDE-4B92-98C2-B8D05CC48F67}" destId="{60F40074-EFB7-4F18-9CE4-64DEFA051724}" srcOrd="1" destOrd="0" presId="urn:microsoft.com/office/officeart/2005/8/layout/orgChart1"/>
    <dgm:cxn modelId="{E7AE3174-A49E-4585-AFF9-EEADCAAC2F79}" type="presParOf" srcId="{3A164721-FFDE-4B92-98C2-B8D05CC48F67}" destId="{29B26C90-FB3C-4856-9B39-B291A5750D20}" srcOrd="2" destOrd="0" presId="urn:microsoft.com/office/officeart/2005/8/layout/orgChart1"/>
    <dgm:cxn modelId="{66F88E58-0C10-4549-9139-0B877031F36D}" type="presParOf" srcId="{D4561EFC-2B1B-4A9E-8E71-0B947DBAA235}" destId="{6D7F1B5D-DE84-4E8A-B9CF-26FCDACDB6D2}" srcOrd="12" destOrd="0" presId="urn:microsoft.com/office/officeart/2005/8/layout/orgChart1"/>
    <dgm:cxn modelId="{C674B6C2-761C-421C-8B7B-022C74B8B9E8}" type="presParOf" srcId="{D4561EFC-2B1B-4A9E-8E71-0B947DBAA235}" destId="{1F9AC45E-F310-4CF1-819C-E729C26BAC5A}" srcOrd="13" destOrd="0" presId="urn:microsoft.com/office/officeart/2005/8/layout/orgChart1"/>
    <dgm:cxn modelId="{8EC6DEA2-C9F5-435F-B2DB-14B14420630A}" type="presParOf" srcId="{1F9AC45E-F310-4CF1-819C-E729C26BAC5A}" destId="{179270F8-0B97-4838-A905-45E4DFA025DD}" srcOrd="0" destOrd="0" presId="urn:microsoft.com/office/officeart/2005/8/layout/orgChart1"/>
    <dgm:cxn modelId="{69A5B679-8C3A-4FD7-98EF-C46B1B63733C}" type="presParOf" srcId="{179270F8-0B97-4838-A905-45E4DFA025DD}" destId="{A78D6906-EDD7-4E19-97EE-E74D14237A61}" srcOrd="0" destOrd="0" presId="urn:microsoft.com/office/officeart/2005/8/layout/orgChart1"/>
    <dgm:cxn modelId="{830AA710-C575-4402-9C46-605EED8C8D71}" type="presParOf" srcId="{179270F8-0B97-4838-A905-45E4DFA025DD}" destId="{12D582A1-FB6B-44E5-A9D1-D23FABADFF9E}" srcOrd="1" destOrd="0" presId="urn:microsoft.com/office/officeart/2005/8/layout/orgChart1"/>
    <dgm:cxn modelId="{641B8E8E-3A40-438C-BF13-B7678B80029A}" type="presParOf" srcId="{1F9AC45E-F310-4CF1-819C-E729C26BAC5A}" destId="{816EC611-29F0-46A6-BDC2-A5E38B1DA224}" srcOrd="1" destOrd="0" presId="urn:microsoft.com/office/officeart/2005/8/layout/orgChart1"/>
    <dgm:cxn modelId="{8219CBD2-769B-43EE-9B91-775F70A0F88E}" type="presParOf" srcId="{1F9AC45E-F310-4CF1-819C-E729C26BAC5A}" destId="{46DA1B6D-C571-4173-9D23-5B994BB1E44B}" srcOrd="2" destOrd="0" presId="urn:microsoft.com/office/officeart/2005/8/layout/orgChart1"/>
    <dgm:cxn modelId="{93CF2DE0-F5D2-4813-9C2D-F49AC4652DAD}" type="presParOf" srcId="{10169134-F68C-4736-9F08-F64261903D0B}" destId="{2D838A0C-15A1-4E50-AE72-075692CCD47B}" srcOrd="2" destOrd="0" presId="urn:microsoft.com/office/officeart/2005/8/layout/orgChart1"/>
    <dgm:cxn modelId="{2ECA609D-6371-482F-8687-1DBA2EA18300}" type="presParOf" srcId="{5915BC2C-1E26-413A-94F9-F416CD434273}" destId="{DE7C75C1-0E7C-4A9E-A6E8-1A532E781AE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F1B5D-DE84-4E8A-B9CF-26FCDACDB6D2}">
      <dsp:nvSpPr>
        <dsp:cNvPr id="0" name=""/>
        <dsp:cNvSpPr/>
      </dsp:nvSpPr>
      <dsp:spPr>
        <a:xfrm>
          <a:off x="7997774" y="1445524"/>
          <a:ext cx="613321" cy="3737212"/>
        </a:xfrm>
        <a:custGeom>
          <a:avLst/>
          <a:gdLst/>
          <a:ahLst/>
          <a:cxnLst/>
          <a:rect l="0" t="0" r="0" b="0"/>
          <a:pathLst>
            <a:path>
              <a:moveTo>
                <a:pt x="0" y="0"/>
              </a:moveTo>
              <a:lnTo>
                <a:pt x="0" y="3737212"/>
              </a:lnTo>
              <a:lnTo>
                <a:pt x="613321" y="373721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D2683C98-1857-454F-9BF2-26AB89ED88CD}">
      <dsp:nvSpPr>
        <dsp:cNvPr id="0" name=""/>
        <dsp:cNvSpPr/>
      </dsp:nvSpPr>
      <dsp:spPr>
        <a:xfrm>
          <a:off x="7997774" y="1445524"/>
          <a:ext cx="613321" cy="3199850"/>
        </a:xfrm>
        <a:custGeom>
          <a:avLst/>
          <a:gdLst/>
          <a:ahLst/>
          <a:cxnLst/>
          <a:rect l="0" t="0" r="0" b="0"/>
          <a:pathLst>
            <a:path>
              <a:moveTo>
                <a:pt x="0" y="0"/>
              </a:moveTo>
              <a:lnTo>
                <a:pt x="0" y="3199850"/>
              </a:lnTo>
              <a:lnTo>
                <a:pt x="613321" y="3199850"/>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6FCBA52-FBD0-4FF0-8762-65B265327B00}">
      <dsp:nvSpPr>
        <dsp:cNvPr id="0" name=""/>
        <dsp:cNvSpPr/>
      </dsp:nvSpPr>
      <dsp:spPr>
        <a:xfrm>
          <a:off x="7997774" y="1445524"/>
          <a:ext cx="624775" cy="2670421"/>
        </a:xfrm>
        <a:custGeom>
          <a:avLst/>
          <a:gdLst/>
          <a:ahLst/>
          <a:cxnLst/>
          <a:rect l="0" t="0" r="0" b="0"/>
          <a:pathLst>
            <a:path>
              <a:moveTo>
                <a:pt x="0" y="0"/>
              </a:moveTo>
              <a:lnTo>
                <a:pt x="0" y="2670421"/>
              </a:lnTo>
              <a:lnTo>
                <a:pt x="624775" y="267042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1E744-4108-48E4-8DD3-9A2E46A4BC68}">
      <dsp:nvSpPr>
        <dsp:cNvPr id="0" name=""/>
        <dsp:cNvSpPr/>
      </dsp:nvSpPr>
      <dsp:spPr>
        <a:xfrm>
          <a:off x="7997774" y="1445524"/>
          <a:ext cx="624775" cy="2132459"/>
        </a:xfrm>
        <a:custGeom>
          <a:avLst/>
          <a:gdLst/>
          <a:ahLst/>
          <a:cxnLst/>
          <a:rect l="0" t="0" r="0" b="0"/>
          <a:pathLst>
            <a:path>
              <a:moveTo>
                <a:pt x="0" y="0"/>
              </a:moveTo>
              <a:lnTo>
                <a:pt x="0" y="2132459"/>
              </a:lnTo>
              <a:lnTo>
                <a:pt x="624775" y="213245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2502D91C-616A-4F41-8895-F22B0C95B5AD}">
      <dsp:nvSpPr>
        <dsp:cNvPr id="0" name=""/>
        <dsp:cNvSpPr/>
      </dsp:nvSpPr>
      <dsp:spPr>
        <a:xfrm>
          <a:off x="7997774" y="1445524"/>
          <a:ext cx="613321" cy="1601337"/>
        </a:xfrm>
        <a:custGeom>
          <a:avLst/>
          <a:gdLst/>
          <a:ahLst/>
          <a:cxnLst/>
          <a:rect l="0" t="0" r="0" b="0"/>
          <a:pathLst>
            <a:path>
              <a:moveTo>
                <a:pt x="0" y="0"/>
              </a:moveTo>
              <a:lnTo>
                <a:pt x="0" y="1601337"/>
              </a:lnTo>
              <a:lnTo>
                <a:pt x="613321" y="160133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4473474-2288-4391-9E17-0D9880BEC6D2}">
      <dsp:nvSpPr>
        <dsp:cNvPr id="0" name=""/>
        <dsp:cNvSpPr/>
      </dsp:nvSpPr>
      <dsp:spPr>
        <a:xfrm>
          <a:off x="7997774" y="1445524"/>
          <a:ext cx="613321" cy="1067932"/>
        </a:xfrm>
        <a:custGeom>
          <a:avLst/>
          <a:gdLst/>
          <a:ahLst/>
          <a:cxnLst/>
          <a:rect l="0" t="0" r="0" b="0"/>
          <a:pathLst>
            <a:path>
              <a:moveTo>
                <a:pt x="0" y="0"/>
              </a:moveTo>
              <a:lnTo>
                <a:pt x="0" y="1067932"/>
              </a:lnTo>
              <a:lnTo>
                <a:pt x="613321" y="106793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6DAFEE4-7286-4BCC-9791-505F7AFA78E3}">
      <dsp:nvSpPr>
        <dsp:cNvPr id="0" name=""/>
        <dsp:cNvSpPr/>
      </dsp:nvSpPr>
      <dsp:spPr>
        <a:xfrm>
          <a:off x="7997774" y="1445524"/>
          <a:ext cx="613321" cy="534537"/>
        </a:xfrm>
        <a:custGeom>
          <a:avLst/>
          <a:gdLst/>
          <a:ahLst/>
          <a:cxnLst/>
          <a:rect l="0" t="0" r="0" b="0"/>
          <a:pathLst>
            <a:path>
              <a:moveTo>
                <a:pt x="0" y="0"/>
              </a:moveTo>
              <a:lnTo>
                <a:pt x="0" y="534537"/>
              </a:lnTo>
              <a:lnTo>
                <a:pt x="613321" y="53453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1607CEDF-1A6C-4BA3-A3F0-47481A75FDF5}">
      <dsp:nvSpPr>
        <dsp:cNvPr id="0" name=""/>
        <dsp:cNvSpPr/>
      </dsp:nvSpPr>
      <dsp:spPr>
        <a:xfrm>
          <a:off x="6349848" y="643138"/>
          <a:ext cx="2130278" cy="499866"/>
        </a:xfrm>
        <a:custGeom>
          <a:avLst/>
          <a:gdLst/>
          <a:ahLst/>
          <a:cxnLst/>
          <a:rect l="0" t="0" r="0" b="0"/>
          <a:pathLst>
            <a:path>
              <a:moveTo>
                <a:pt x="0" y="0"/>
              </a:moveTo>
              <a:lnTo>
                <a:pt x="0" y="296715"/>
              </a:lnTo>
              <a:lnTo>
                <a:pt x="2130278" y="296715"/>
              </a:lnTo>
              <a:lnTo>
                <a:pt x="2130278" y="499866"/>
              </a:lnTo>
            </a:path>
          </a:pathLst>
        </a:custGeom>
        <a:noFill/>
        <a:ln w="19050" cap="flat" cmpd="sng" algn="ctr">
          <a:solidFill>
            <a:schemeClr val="dk1">
              <a:shade val="6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1AE7622C-C282-40FF-96C1-9DB52F35A19D}">
      <dsp:nvSpPr>
        <dsp:cNvPr id="0" name=""/>
        <dsp:cNvSpPr/>
      </dsp:nvSpPr>
      <dsp:spPr>
        <a:xfrm>
          <a:off x="4927641" y="2131312"/>
          <a:ext cx="307326" cy="3203826"/>
        </a:xfrm>
        <a:custGeom>
          <a:avLst/>
          <a:gdLst/>
          <a:ahLst/>
          <a:cxnLst/>
          <a:rect l="0" t="0" r="0" b="0"/>
          <a:pathLst>
            <a:path>
              <a:moveTo>
                <a:pt x="0" y="0"/>
              </a:moveTo>
              <a:lnTo>
                <a:pt x="0" y="3203826"/>
              </a:lnTo>
              <a:lnTo>
                <a:pt x="307326" y="3203826"/>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4A06FE4F-B410-4C41-8EBC-0A988FB94A76}">
      <dsp:nvSpPr>
        <dsp:cNvPr id="0" name=""/>
        <dsp:cNvSpPr/>
      </dsp:nvSpPr>
      <dsp:spPr>
        <a:xfrm>
          <a:off x="4927641" y="2131312"/>
          <a:ext cx="307636" cy="2659393"/>
        </a:xfrm>
        <a:custGeom>
          <a:avLst/>
          <a:gdLst/>
          <a:ahLst/>
          <a:cxnLst/>
          <a:rect l="0" t="0" r="0" b="0"/>
          <a:pathLst>
            <a:path>
              <a:moveTo>
                <a:pt x="0" y="0"/>
              </a:moveTo>
              <a:lnTo>
                <a:pt x="0" y="2659393"/>
              </a:lnTo>
              <a:lnTo>
                <a:pt x="307636" y="2659393"/>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71C63D6-12A2-4C4C-9894-F6E31DF942FB}">
      <dsp:nvSpPr>
        <dsp:cNvPr id="0" name=""/>
        <dsp:cNvSpPr/>
      </dsp:nvSpPr>
      <dsp:spPr>
        <a:xfrm>
          <a:off x="4927641" y="2131312"/>
          <a:ext cx="307946" cy="2141872"/>
        </a:xfrm>
        <a:custGeom>
          <a:avLst/>
          <a:gdLst/>
          <a:ahLst/>
          <a:cxnLst/>
          <a:rect l="0" t="0" r="0" b="0"/>
          <a:pathLst>
            <a:path>
              <a:moveTo>
                <a:pt x="0" y="0"/>
              </a:moveTo>
              <a:lnTo>
                <a:pt x="0" y="2141872"/>
              </a:lnTo>
              <a:lnTo>
                <a:pt x="307946" y="214187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6A50E9A2-A555-46C5-921B-437B23593EB5}">
      <dsp:nvSpPr>
        <dsp:cNvPr id="0" name=""/>
        <dsp:cNvSpPr/>
      </dsp:nvSpPr>
      <dsp:spPr>
        <a:xfrm>
          <a:off x="4927641" y="2131312"/>
          <a:ext cx="308255" cy="1601347"/>
        </a:xfrm>
        <a:custGeom>
          <a:avLst/>
          <a:gdLst/>
          <a:ahLst/>
          <a:cxnLst/>
          <a:rect l="0" t="0" r="0" b="0"/>
          <a:pathLst>
            <a:path>
              <a:moveTo>
                <a:pt x="0" y="0"/>
              </a:moveTo>
              <a:lnTo>
                <a:pt x="0" y="1601347"/>
              </a:lnTo>
              <a:lnTo>
                <a:pt x="308255" y="160134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29538830-3405-43C5-B080-8C48B6A88C77}">
      <dsp:nvSpPr>
        <dsp:cNvPr id="0" name=""/>
        <dsp:cNvSpPr/>
      </dsp:nvSpPr>
      <dsp:spPr>
        <a:xfrm>
          <a:off x="4927641" y="2131312"/>
          <a:ext cx="308565" cy="1070225"/>
        </a:xfrm>
        <a:custGeom>
          <a:avLst/>
          <a:gdLst/>
          <a:ahLst/>
          <a:cxnLst/>
          <a:rect l="0" t="0" r="0" b="0"/>
          <a:pathLst>
            <a:path>
              <a:moveTo>
                <a:pt x="0" y="0"/>
              </a:moveTo>
              <a:lnTo>
                <a:pt x="0" y="1070225"/>
              </a:lnTo>
              <a:lnTo>
                <a:pt x="308565" y="1070225"/>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03399F1-B81A-4EBF-A37E-759B13DE5D22}">
      <dsp:nvSpPr>
        <dsp:cNvPr id="0" name=""/>
        <dsp:cNvSpPr/>
      </dsp:nvSpPr>
      <dsp:spPr>
        <a:xfrm>
          <a:off x="4927641" y="2131312"/>
          <a:ext cx="308565" cy="536829"/>
        </a:xfrm>
        <a:custGeom>
          <a:avLst/>
          <a:gdLst/>
          <a:ahLst/>
          <a:cxnLst/>
          <a:rect l="0" t="0" r="0" b="0"/>
          <a:pathLst>
            <a:path>
              <a:moveTo>
                <a:pt x="0" y="0"/>
              </a:moveTo>
              <a:lnTo>
                <a:pt x="0" y="536829"/>
              </a:lnTo>
              <a:lnTo>
                <a:pt x="308565" y="53682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558B697-6900-46D8-BAF4-37D90A84F4A4}">
      <dsp:nvSpPr>
        <dsp:cNvPr id="0" name=""/>
        <dsp:cNvSpPr/>
      </dsp:nvSpPr>
      <dsp:spPr>
        <a:xfrm>
          <a:off x="4226244" y="1445515"/>
          <a:ext cx="1524237" cy="383277"/>
        </a:xfrm>
        <a:custGeom>
          <a:avLst/>
          <a:gdLst/>
          <a:ahLst/>
          <a:cxnLst/>
          <a:rect l="0" t="0" r="0" b="0"/>
          <a:pathLst>
            <a:path>
              <a:moveTo>
                <a:pt x="0" y="0"/>
              </a:moveTo>
              <a:lnTo>
                <a:pt x="0" y="180126"/>
              </a:lnTo>
              <a:lnTo>
                <a:pt x="1524237" y="180126"/>
              </a:lnTo>
              <a:lnTo>
                <a:pt x="1524237" y="38327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86A9B3D-17FC-4675-9844-917DF84F5433}">
      <dsp:nvSpPr>
        <dsp:cNvPr id="0" name=""/>
        <dsp:cNvSpPr/>
      </dsp:nvSpPr>
      <dsp:spPr>
        <a:xfrm>
          <a:off x="2426272" y="2131312"/>
          <a:ext cx="252164" cy="1603630"/>
        </a:xfrm>
        <a:custGeom>
          <a:avLst/>
          <a:gdLst/>
          <a:ahLst/>
          <a:cxnLst/>
          <a:rect l="0" t="0" r="0" b="0"/>
          <a:pathLst>
            <a:path>
              <a:moveTo>
                <a:pt x="0" y="0"/>
              </a:moveTo>
              <a:lnTo>
                <a:pt x="0" y="1603630"/>
              </a:lnTo>
              <a:lnTo>
                <a:pt x="252164" y="1603630"/>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FD3E3D5-3415-46F6-A6B5-D98FC190762F}">
      <dsp:nvSpPr>
        <dsp:cNvPr id="0" name=""/>
        <dsp:cNvSpPr/>
      </dsp:nvSpPr>
      <dsp:spPr>
        <a:xfrm>
          <a:off x="2426272" y="2131312"/>
          <a:ext cx="252164" cy="1070225"/>
        </a:xfrm>
        <a:custGeom>
          <a:avLst/>
          <a:gdLst/>
          <a:ahLst/>
          <a:cxnLst/>
          <a:rect l="0" t="0" r="0" b="0"/>
          <a:pathLst>
            <a:path>
              <a:moveTo>
                <a:pt x="0" y="0"/>
              </a:moveTo>
              <a:lnTo>
                <a:pt x="0" y="1070225"/>
              </a:lnTo>
              <a:lnTo>
                <a:pt x="252164" y="1070225"/>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3F966A87-3D77-409D-944F-0D25CFB10AB1}">
      <dsp:nvSpPr>
        <dsp:cNvPr id="0" name=""/>
        <dsp:cNvSpPr/>
      </dsp:nvSpPr>
      <dsp:spPr>
        <a:xfrm>
          <a:off x="2426272" y="2131312"/>
          <a:ext cx="252164" cy="536829"/>
        </a:xfrm>
        <a:custGeom>
          <a:avLst/>
          <a:gdLst/>
          <a:ahLst/>
          <a:cxnLst/>
          <a:rect l="0" t="0" r="0" b="0"/>
          <a:pathLst>
            <a:path>
              <a:moveTo>
                <a:pt x="0" y="0"/>
              </a:moveTo>
              <a:lnTo>
                <a:pt x="0" y="536829"/>
              </a:lnTo>
              <a:lnTo>
                <a:pt x="252164" y="53682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D3D4EAA5-3C74-41A7-93BA-7EB2B301E6CD}">
      <dsp:nvSpPr>
        <dsp:cNvPr id="0" name=""/>
        <dsp:cNvSpPr/>
      </dsp:nvSpPr>
      <dsp:spPr>
        <a:xfrm>
          <a:off x="3098711" y="1445515"/>
          <a:ext cx="1127533" cy="383277"/>
        </a:xfrm>
        <a:custGeom>
          <a:avLst/>
          <a:gdLst/>
          <a:ahLst/>
          <a:cxnLst/>
          <a:rect l="0" t="0" r="0" b="0"/>
          <a:pathLst>
            <a:path>
              <a:moveTo>
                <a:pt x="1127533" y="0"/>
              </a:moveTo>
              <a:lnTo>
                <a:pt x="1127533" y="180126"/>
              </a:lnTo>
              <a:lnTo>
                <a:pt x="0" y="180126"/>
              </a:lnTo>
              <a:lnTo>
                <a:pt x="0" y="38327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AA8CD01B-5255-476E-B9F8-6AAEE37B2456}">
      <dsp:nvSpPr>
        <dsp:cNvPr id="0" name=""/>
        <dsp:cNvSpPr/>
      </dsp:nvSpPr>
      <dsp:spPr>
        <a:xfrm>
          <a:off x="4226244" y="643138"/>
          <a:ext cx="2123603" cy="499856"/>
        </a:xfrm>
        <a:custGeom>
          <a:avLst/>
          <a:gdLst/>
          <a:ahLst/>
          <a:cxnLst/>
          <a:rect l="0" t="0" r="0" b="0"/>
          <a:pathLst>
            <a:path>
              <a:moveTo>
                <a:pt x="2123603" y="0"/>
              </a:moveTo>
              <a:lnTo>
                <a:pt x="2123603" y="296705"/>
              </a:lnTo>
              <a:lnTo>
                <a:pt x="0" y="296705"/>
              </a:lnTo>
              <a:lnTo>
                <a:pt x="0" y="499856"/>
              </a:lnTo>
            </a:path>
          </a:pathLst>
        </a:custGeom>
        <a:noFill/>
        <a:ln w="19050" cap="flat" cmpd="sng" algn="ctr">
          <a:solidFill>
            <a:schemeClr val="dk1">
              <a:shade val="6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9094267E-3C08-4400-A400-44E48DC02996}">
      <dsp:nvSpPr>
        <dsp:cNvPr id="0" name=""/>
        <dsp:cNvSpPr/>
      </dsp:nvSpPr>
      <dsp:spPr>
        <a:xfrm>
          <a:off x="5746907" y="69993"/>
          <a:ext cx="1205881" cy="57314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dsp:txBody>
      <dsp:txXfrm>
        <a:off x="5746907" y="69993"/>
        <a:ext cx="1205881" cy="573145"/>
      </dsp:txXfrm>
    </dsp:sp>
    <dsp:sp modelId="{6B050E2C-94C3-4EE9-99D1-A7BF92761A09}">
      <dsp:nvSpPr>
        <dsp:cNvPr id="0" name=""/>
        <dsp:cNvSpPr/>
      </dsp:nvSpPr>
      <dsp:spPr>
        <a:xfrm>
          <a:off x="3623304" y="1142995"/>
          <a:ext cx="1205881"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t>Widget</a:t>
          </a:r>
          <a:endParaRPr lang="en-US" sz="1800" b="1" kern="1200" dirty="0"/>
        </a:p>
      </dsp:txBody>
      <dsp:txXfrm>
        <a:off x="3623304" y="1142995"/>
        <a:ext cx="1205881" cy="302519"/>
      </dsp:txXfrm>
    </dsp:sp>
    <dsp:sp modelId="{4AE2B788-DF78-4D9A-B6DF-FCD8F8829E3F}">
      <dsp:nvSpPr>
        <dsp:cNvPr id="0" name=""/>
        <dsp:cNvSpPr/>
      </dsp:nvSpPr>
      <dsp:spPr>
        <a:xfrm>
          <a:off x="2258162" y="1828792"/>
          <a:ext cx="1681098"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Atomic Widget</a:t>
          </a:r>
          <a:endParaRPr lang="en-US" sz="1800" b="1" kern="1200" dirty="0"/>
        </a:p>
      </dsp:txBody>
      <dsp:txXfrm>
        <a:off x="2258162" y="1828792"/>
        <a:ext cx="1681098" cy="302519"/>
      </dsp:txXfrm>
    </dsp:sp>
    <dsp:sp modelId="{15880E61-59C0-4B14-A4EA-E94F37FB323F}">
      <dsp:nvSpPr>
        <dsp:cNvPr id="0" name=""/>
        <dsp:cNvSpPr/>
      </dsp:nvSpPr>
      <dsp:spPr>
        <a:xfrm>
          <a:off x="2678437" y="2516881"/>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Input</a:t>
          </a:r>
          <a:endParaRPr lang="en-US" sz="1800" b="1" kern="1200" dirty="0"/>
        </a:p>
      </dsp:txBody>
      <dsp:txXfrm>
        <a:off x="2678437" y="2516881"/>
        <a:ext cx="995436" cy="302519"/>
      </dsp:txXfrm>
    </dsp:sp>
    <dsp:sp modelId="{13F7C92E-53B8-405B-941E-AF7EFF5A4EE1}">
      <dsp:nvSpPr>
        <dsp:cNvPr id="0" name=""/>
        <dsp:cNvSpPr/>
      </dsp:nvSpPr>
      <dsp:spPr>
        <a:xfrm>
          <a:off x="2678437" y="3050277"/>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Cell</a:t>
          </a:r>
          <a:endParaRPr lang="en-US" sz="1800" b="1" kern="1200" dirty="0"/>
        </a:p>
      </dsp:txBody>
      <dsp:txXfrm>
        <a:off x="2678437" y="3050277"/>
        <a:ext cx="995436" cy="302519"/>
      </dsp:txXfrm>
    </dsp:sp>
    <dsp:sp modelId="{C7AF5789-9B5D-48A7-9752-CEE0AA0838B6}">
      <dsp:nvSpPr>
        <dsp:cNvPr id="0" name=""/>
        <dsp:cNvSpPr/>
      </dsp:nvSpPr>
      <dsp:spPr>
        <a:xfrm>
          <a:off x="2678437" y="3583682"/>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Button</a:t>
          </a:r>
          <a:endParaRPr lang="en-US" sz="1800" b="1" kern="1200" dirty="0"/>
        </a:p>
      </dsp:txBody>
      <dsp:txXfrm>
        <a:off x="2678437" y="3583682"/>
        <a:ext cx="995436" cy="302519"/>
      </dsp:txXfrm>
    </dsp:sp>
    <dsp:sp modelId="{054614AA-A03B-4602-8431-49F03E89C68D}">
      <dsp:nvSpPr>
        <dsp:cNvPr id="0" name=""/>
        <dsp:cNvSpPr/>
      </dsp:nvSpPr>
      <dsp:spPr>
        <a:xfrm>
          <a:off x="4721931" y="1828792"/>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Container Widget</a:t>
          </a:r>
          <a:endParaRPr lang="en-US" sz="1800" b="1" kern="1200" dirty="0"/>
        </a:p>
      </dsp:txBody>
      <dsp:txXfrm>
        <a:off x="4721931" y="1828792"/>
        <a:ext cx="2057100" cy="302519"/>
      </dsp:txXfrm>
    </dsp:sp>
    <dsp:sp modelId="{1FD2F3FC-D00E-48C5-84CF-931A1876DAE7}">
      <dsp:nvSpPr>
        <dsp:cNvPr id="0" name=""/>
        <dsp:cNvSpPr/>
      </dsp:nvSpPr>
      <dsp:spPr>
        <a:xfrm>
          <a:off x="5236207" y="2516881"/>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Screen</a:t>
          </a:r>
          <a:endParaRPr lang="en-US" sz="1800" b="1" kern="1200" dirty="0"/>
        </a:p>
      </dsp:txBody>
      <dsp:txXfrm>
        <a:off x="5236207" y="2516881"/>
        <a:ext cx="2057100" cy="302519"/>
      </dsp:txXfrm>
    </dsp:sp>
    <dsp:sp modelId="{428B6176-3632-46E2-9F91-9D0A58A873E0}">
      <dsp:nvSpPr>
        <dsp:cNvPr id="0" name=""/>
        <dsp:cNvSpPr/>
      </dsp:nvSpPr>
      <dsp:spPr>
        <a:xfrm>
          <a:off x="5236207" y="3050277"/>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Input Set</a:t>
          </a:r>
          <a:endParaRPr lang="en-US" sz="1800" b="1" kern="1200" dirty="0"/>
        </a:p>
      </dsp:txBody>
      <dsp:txXfrm>
        <a:off x="5236207" y="3050277"/>
        <a:ext cx="2057100" cy="302519"/>
      </dsp:txXfrm>
    </dsp:sp>
    <dsp:sp modelId="{A3FA68AB-E7EB-4C9E-8E9C-32ADF0FF241E}">
      <dsp:nvSpPr>
        <dsp:cNvPr id="0" name=""/>
        <dsp:cNvSpPr/>
      </dsp:nvSpPr>
      <dsp:spPr>
        <a:xfrm>
          <a:off x="5235897" y="3581399"/>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Card View Panel</a:t>
          </a:r>
          <a:endParaRPr lang="en-US" sz="1800" b="1" kern="1200" dirty="0"/>
        </a:p>
      </dsp:txBody>
      <dsp:txXfrm>
        <a:off x="5235897" y="3581399"/>
        <a:ext cx="2057100" cy="302519"/>
      </dsp:txXfrm>
    </dsp:sp>
    <dsp:sp modelId="{241228EC-2EE3-4A1B-96F4-B68A26F35864}">
      <dsp:nvSpPr>
        <dsp:cNvPr id="0" name=""/>
        <dsp:cNvSpPr/>
      </dsp:nvSpPr>
      <dsp:spPr>
        <a:xfrm>
          <a:off x="5235587" y="4121924"/>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Detail View Panel</a:t>
          </a:r>
          <a:endParaRPr lang="en-US" sz="1800" b="1" kern="1200" dirty="0"/>
        </a:p>
      </dsp:txBody>
      <dsp:txXfrm>
        <a:off x="5235587" y="4121924"/>
        <a:ext cx="2057100" cy="302519"/>
      </dsp:txXfrm>
    </dsp:sp>
    <dsp:sp modelId="{AEBB69B3-33AC-4A04-93E7-EA9131A83305}">
      <dsp:nvSpPr>
        <dsp:cNvPr id="0" name=""/>
        <dsp:cNvSpPr/>
      </dsp:nvSpPr>
      <dsp:spPr>
        <a:xfrm>
          <a:off x="5235278" y="4639445"/>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Detail Panel</a:t>
          </a:r>
          <a:endParaRPr lang="en-US" sz="1800" b="1" kern="1200" dirty="0"/>
        </a:p>
      </dsp:txBody>
      <dsp:txXfrm>
        <a:off x="5235278" y="4639445"/>
        <a:ext cx="2057100" cy="302519"/>
      </dsp:txXfrm>
    </dsp:sp>
    <dsp:sp modelId="{CC113D50-4C2A-48FA-866C-B99B08D0D152}">
      <dsp:nvSpPr>
        <dsp:cNvPr id="0" name=""/>
        <dsp:cNvSpPr/>
      </dsp:nvSpPr>
      <dsp:spPr>
        <a:xfrm>
          <a:off x="5234968" y="5183878"/>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View Panel</a:t>
          </a:r>
          <a:endParaRPr lang="en-US" sz="1800" b="1" kern="1200" dirty="0"/>
        </a:p>
      </dsp:txBody>
      <dsp:txXfrm>
        <a:off x="5234968" y="5183878"/>
        <a:ext cx="2057100" cy="302519"/>
      </dsp:txXfrm>
    </dsp:sp>
    <dsp:sp modelId="{6769EC66-76F0-429C-BABC-D9203932C392}">
      <dsp:nvSpPr>
        <dsp:cNvPr id="0" name=""/>
        <dsp:cNvSpPr/>
      </dsp:nvSpPr>
      <dsp:spPr>
        <a:xfrm>
          <a:off x="7877186" y="1143004"/>
          <a:ext cx="1205881"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dsp:txBody>
      <dsp:txXfrm>
        <a:off x="7877186" y="1143004"/>
        <a:ext cx="1205881" cy="302519"/>
      </dsp:txXfrm>
    </dsp:sp>
    <dsp:sp modelId="{B8C87284-9C30-49EE-8EA2-406BECC0A19B}">
      <dsp:nvSpPr>
        <dsp:cNvPr id="0" name=""/>
        <dsp:cNvSpPr/>
      </dsp:nvSpPr>
      <dsp:spPr>
        <a:xfrm>
          <a:off x="8611096" y="1828801"/>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Location Group</a:t>
          </a:r>
          <a:endParaRPr lang="en-US" sz="1800" b="1" kern="1200" dirty="0"/>
        </a:p>
      </dsp:txBody>
      <dsp:txXfrm>
        <a:off x="8611096" y="1828801"/>
        <a:ext cx="2011672" cy="302519"/>
      </dsp:txXfrm>
    </dsp:sp>
    <dsp:sp modelId="{A836226D-F473-4DC8-86A2-F8E7DD722063}">
      <dsp:nvSpPr>
        <dsp:cNvPr id="0" name=""/>
        <dsp:cNvSpPr/>
      </dsp:nvSpPr>
      <dsp:spPr>
        <a:xfrm>
          <a:off x="8611096" y="2362197"/>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Page</a:t>
          </a:r>
          <a:endParaRPr lang="en-US" sz="1800" b="1" kern="1200" dirty="0"/>
        </a:p>
      </dsp:txBody>
      <dsp:txXfrm>
        <a:off x="8611096" y="2362197"/>
        <a:ext cx="2011672" cy="302519"/>
      </dsp:txXfrm>
    </dsp:sp>
    <dsp:sp modelId="{B94AAD8B-61EE-4E0B-BFCF-A6B889885BE3}">
      <dsp:nvSpPr>
        <dsp:cNvPr id="0" name=""/>
        <dsp:cNvSpPr/>
      </dsp:nvSpPr>
      <dsp:spPr>
        <a:xfrm>
          <a:off x="8611096" y="2895602"/>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Wizard</a:t>
          </a:r>
          <a:endParaRPr lang="en-US" sz="1800" b="1" kern="1200" dirty="0"/>
        </a:p>
      </dsp:txBody>
      <dsp:txXfrm>
        <a:off x="8611096" y="2895602"/>
        <a:ext cx="2011672" cy="302519"/>
      </dsp:txXfrm>
    </dsp:sp>
    <dsp:sp modelId="{D9BA731C-C240-4BDD-B4D2-FDE52C13196D}">
      <dsp:nvSpPr>
        <dsp:cNvPr id="0" name=""/>
        <dsp:cNvSpPr/>
      </dsp:nvSpPr>
      <dsp:spPr>
        <a:xfrm>
          <a:off x="8622549" y="3426724"/>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Popup</a:t>
          </a:r>
          <a:endParaRPr lang="en-US" sz="1800" b="1" kern="1200" dirty="0"/>
        </a:p>
      </dsp:txBody>
      <dsp:txXfrm>
        <a:off x="8622549" y="3426724"/>
        <a:ext cx="2011672" cy="302519"/>
      </dsp:txXfrm>
    </dsp:sp>
    <dsp:sp modelId="{1919648B-D3B2-44D9-93B8-E8B99540F3B5}">
      <dsp:nvSpPr>
        <dsp:cNvPr id="0" name=""/>
        <dsp:cNvSpPr/>
      </dsp:nvSpPr>
      <dsp:spPr>
        <a:xfrm>
          <a:off x="8622549" y="3964686"/>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Worksheet</a:t>
          </a:r>
          <a:endParaRPr lang="en-US" sz="1800" b="1" kern="1200" dirty="0"/>
        </a:p>
      </dsp:txBody>
      <dsp:txXfrm>
        <a:off x="8622549" y="3964686"/>
        <a:ext cx="2011672" cy="302519"/>
      </dsp:txXfrm>
    </dsp:sp>
    <dsp:sp modelId="{49A3B6EB-489A-4BF3-A074-EE3D988CE28F}">
      <dsp:nvSpPr>
        <dsp:cNvPr id="0" name=""/>
        <dsp:cNvSpPr/>
      </dsp:nvSpPr>
      <dsp:spPr>
        <a:xfrm>
          <a:off x="8611096" y="4494115"/>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Forward</a:t>
          </a:r>
          <a:endParaRPr lang="en-US" sz="1800" b="1" kern="1200" dirty="0"/>
        </a:p>
      </dsp:txBody>
      <dsp:txXfrm>
        <a:off x="8611096" y="4494115"/>
        <a:ext cx="2011672" cy="302519"/>
      </dsp:txXfrm>
    </dsp:sp>
    <dsp:sp modelId="{A78D6906-EDD7-4E19-97EE-E74D14237A61}">
      <dsp:nvSpPr>
        <dsp:cNvPr id="0" name=""/>
        <dsp:cNvSpPr/>
      </dsp:nvSpPr>
      <dsp:spPr>
        <a:xfrm>
          <a:off x="8611096" y="5031477"/>
          <a:ext cx="2011672"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Exit Point</a:t>
          </a:r>
          <a:endParaRPr lang="en-US" sz="1800" b="1" kern="1200" dirty="0"/>
        </a:p>
      </dsp:txBody>
      <dsp:txXfrm>
        <a:off x="8611096" y="5031477"/>
        <a:ext cx="2011672" cy="302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F1B5D-DE84-4E8A-B9CF-26FCDACDB6D2}">
      <dsp:nvSpPr>
        <dsp:cNvPr id="0" name=""/>
        <dsp:cNvSpPr/>
      </dsp:nvSpPr>
      <dsp:spPr>
        <a:xfrm>
          <a:off x="7997774" y="1445524"/>
          <a:ext cx="613321" cy="3737212"/>
        </a:xfrm>
        <a:custGeom>
          <a:avLst/>
          <a:gdLst/>
          <a:ahLst/>
          <a:cxnLst/>
          <a:rect l="0" t="0" r="0" b="0"/>
          <a:pathLst>
            <a:path>
              <a:moveTo>
                <a:pt x="0" y="0"/>
              </a:moveTo>
              <a:lnTo>
                <a:pt x="0" y="3737212"/>
              </a:lnTo>
              <a:lnTo>
                <a:pt x="613321" y="373721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D2683C98-1857-454F-9BF2-26AB89ED88CD}">
      <dsp:nvSpPr>
        <dsp:cNvPr id="0" name=""/>
        <dsp:cNvSpPr/>
      </dsp:nvSpPr>
      <dsp:spPr>
        <a:xfrm>
          <a:off x="7997774" y="1445524"/>
          <a:ext cx="613321" cy="3199850"/>
        </a:xfrm>
        <a:custGeom>
          <a:avLst/>
          <a:gdLst/>
          <a:ahLst/>
          <a:cxnLst/>
          <a:rect l="0" t="0" r="0" b="0"/>
          <a:pathLst>
            <a:path>
              <a:moveTo>
                <a:pt x="0" y="0"/>
              </a:moveTo>
              <a:lnTo>
                <a:pt x="0" y="3199850"/>
              </a:lnTo>
              <a:lnTo>
                <a:pt x="613321" y="3199850"/>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9083D95-AB60-464C-B23A-AA256F93CB4A}">
      <dsp:nvSpPr>
        <dsp:cNvPr id="0" name=""/>
        <dsp:cNvSpPr/>
      </dsp:nvSpPr>
      <dsp:spPr>
        <a:xfrm>
          <a:off x="7997774" y="1445524"/>
          <a:ext cx="624775" cy="2670421"/>
        </a:xfrm>
        <a:custGeom>
          <a:avLst/>
          <a:gdLst/>
          <a:ahLst/>
          <a:cxnLst/>
          <a:rect l="0" t="0" r="0" b="0"/>
          <a:pathLst>
            <a:path>
              <a:moveTo>
                <a:pt x="0" y="0"/>
              </a:moveTo>
              <a:lnTo>
                <a:pt x="0" y="2670421"/>
              </a:lnTo>
              <a:lnTo>
                <a:pt x="624775" y="2670421"/>
              </a:lnTo>
            </a:path>
          </a:pathLst>
        </a:custGeom>
        <a:noFill/>
        <a:ln w="1905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1E744-4108-48E4-8DD3-9A2E46A4BC68}">
      <dsp:nvSpPr>
        <dsp:cNvPr id="0" name=""/>
        <dsp:cNvSpPr/>
      </dsp:nvSpPr>
      <dsp:spPr>
        <a:xfrm>
          <a:off x="7997774" y="1445524"/>
          <a:ext cx="624775" cy="2132459"/>
        </a:xfrm>
        <a:custGeom>
          <a:avLst/>
          <a:gdLst/>
          <a:ahLst/>
          <a:cxnLst/>
          <a:rect l="0" t="0" r="0" b="0"/>
          <a:pathLst>
            <a:path>
              <a:moveTo>
                <a:pt x="0" y="0"/>
              </a:moveTo>
              <a:lnTo>
                <a:pt x="0" y="2132459"/>
              </a:lnTo>
              <a:lnTo>
                <a:pt x="624775" y="213245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2502D91C-616A-4F41-8895-F22B0C95B5AD}">
      <dsp:nvSpPr>
        <dsp:cNvPr id="0" name=""/>
        <dsp:cNvSpPr/>
      </dsp:nvSpPr>
      <dsp:spPr>
        <a:xfrm>
          <a:off x="7997774" y="1445524"/>
          <a:ext cx="613321" cy="1601337"/>
        </a:xfrm>
        <a:custGeom>
          <a:avLst/>
          <a:gdLst/>
          <a:ahLst/>
          <a:cxnLst/>
          <a:rect l="0" t="0" r="0" b="0"/>
          <a:pathLst>
            <a:path>
              <a:moveTo>
                <a:pt x="0" y="0"/>
              </a:moveTo>
              <a:lnTo>
                <a:pt x="0" y="1601337"/>
              </a:lnTo>
              <a:lnTo>
                <a:pt x="613321" y="160133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4473474-2288-4391-9E17-0D9880BEC6D2}">
      <dsp:nvSpPr>
        <dsp:cNvPr id="0" name=""/>
        <dsp:cNvSpPr/>
      </dsp:nvSpPr>
      <dsp:spPr>
        <a:xfrm>
          <a:off x="7997774" y="1445524"/>
          <a:ext cx="613321" cy="1067932"/>
        </a:xfrm>
        <a:custGeom>
          <a:avLst/>
          <a:gdLst/>
          <a:ahLst/>
          <a:cxnLst/>
          <a:rect l="0" t="0" r="0" b="0"/>
          <a:pathLst>
            <a:path>
              <a:moveTo>
                <a:pt x="0" y="0"/>
              </a:moveTo>
              <a:lnTo>
                <a:pt x="0" y="1067932"/>
              </a:lnTo>
              <a:lnTo>
                <a:pt x="613321" y="106793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6DAFEE4-7286-4BCC-9791-505F7AFA78E3}">
      <dsp:nvSpPr>
        <dsp:cNvPr id="0" name=""/>
        <dsp:cNvSpPr/>
      </dsp:nvSpPr>
      <dsp:spPr>
        <a:xfrm>
          <a:off x="7997774" y="1445524"/>
          <a:ext cx="613321" cy="534537"/>
        </a:xfrm>
        <a:custGeom>
          <a:avLst/>
          <a:gdLst/>
          <a:ahLst/>
          <a:cxnLst/>
          <a:rect l="0" t="0" r="0" b="0"/>
          <a:pathLst>
            <a:path>
              <a:moveTo>
                <a:pt x="0" y="0"/>
              </a:moveTo>
              <a:lnTo>
                <a:pt x="0" y="534537"/>
              </a:lnTo>
              <a:lnTo>
                <a:pt x="613321" y="53453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1607CEDF-1A6C-4BA3-A3F0-47481A75FDF5}">
      <dsp:nvSpPr>
        <dsp:cNvPr id="0" name=""/>
        <dsp:cNvSpPr/>
      </dsp:nvSpPr>
      <dsp:spPr>
        <a:xfrm>
          <a:off x="6349848" y="643138"/>
          <a:ext cx="2130278" cy="499866"/>
        </a:xfrm>
        <a:custGeom>
          <a:avLst/>
          <a:gdLst/>
          <a:ahLst/>
          <a:cxnLst/>
          <a:rect l="0" t="0" r="0" b="0"/>
          <a:pathLst>
            <a:path>
              <a:moveTo>
                <a:pt x="0" y="0"/>
              </a:moveTo>
              <a:lnTo>
                <a:pt x="0" y="296715"/>
              </a:lnTo>
              <a:lnTo>
                <a:pt x="2130278" y="296715"/>
              </a:lnTo>
              <a:lnTo>
                <a:pt x="2130278" y="499866"/>
              </a:lnTo>
            </a:path>
          </a:pathLst>
        </a:custGeom>
        <a:noFill/>
        <a:ln w="19050" cap="flat" cmpd="sng" algn="ctr">
          <a:solidFill>
            <a:schemeClr val="dk1">
              <a:shade val="6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1AE7622C-C282-40FF-96C1-9DB52F35A19D}">
      <dsp:nvSpPr>
        <dsp:cNvPr id="0" name=""/>
        <dsp:cNvSpPr/>
      </dsp:nvSpPr>
      <dsp:spPr>
        <a:xfrm>
          <a:off x="4927641" y="2131312"/>
          <a:ext cx="307326" cy="3203826"/>
        </a:xfrm>
        <a:custGeom>
          <a:avLst/>
          <a:gdLst/>
          <a:ahLst/>
          <a:cxnLst/>
          <a:rect l="0" t="0" r="0" b="0"/>
          <a:pathLst>
            <a:path>
              <a:moveTo>
                <a:pt x="0" y="0"/>
              </a:moveTo>
              <a:lnTo>
                <a:pt x="0" y="3203826"/>
              </a:lnTo>
              <a:lnTo>
                <a:pt x="307326" y="3203826"/>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4A06FE4F-B410-4C41-8EBC-0A988FB94A76}">
      <dsp:nvSpPr>
        <dsp:cNvPr id="0" name=""/>
        <dsp:cNvSpPr/>
      </dsp:nvSpPr>
      <dsp:spPr>
        <a:xfrm>
          <a:off x="4927641" y="2131312"/>
          <a:ext cx="307636" cy="2659393"/>
        </a:xfrm>
        <a:custGeom>
          <a:avLst/>
          <a:gdLst/>
          <a:ahLst/>
          <a:cxnLst/>
          <a:rect l="0" t="0" r="0" b="0"/>
          <a:pathLst>
            <a:path>
              <a:moveTo>
                <a:pt x="0" y="0"/>
              </a:moveTo>
              <a:lnTo>
                <a:pt x="0" y="2659393"/>
              </a:lnTo>
              <a:lnTo>
                <a:pt x="307636" y="2659393"/>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71C63D6-12A2-4C4C-9894-F6E31DF942FB}">
      <dsp:nvSpPr>
        <dsp:cNvPr id="0" name=""/>
        <dsp:cNvSpPr/>
      </dsp:nvSpPr>
      <dsp:spPr>
        <a:xfrm>
          <a:off x="4927641" y="2131312"/>
          <a:ext cx="307946" cy="2141872"/>
        </a:xfrm>
        <a:custGeom>
          <a:avLst/>
          <a:gdLst/>
          <a:ahLst/>
          <a:cxnLst/>
          <a:rect l="0" t="0" r="0" b="0"/>
          <a:pathLst>
            <a:path>
              <a:moveTo>
                <a:pt x="0" y="0"/>
              </a:moveTo>
              <a:lnTo>
                <a:pt x="0" y="2141872"/>
              </a:lnTo>
              <a:lnTo>
                <a:pt x="307946" y="2141872"/>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6A50E9A2-A555-46C5-921B-437B23593EB5}">
      <dsp:nvSpPr>
        <dsp:cNvPr id="0" name=""/>
        <dsp:cNvSpPr/>
      </dsp:nvSpPr>
      <dsp:spPr>
        <a:xfrm>
          <a:off x="4927641" y="2131312"/>
          <a:ext cx="308255" cy="1601347"/>
        </a:xfrm>
        <a:custGeom>
          <a:avLst/>
          <a:gdLst/>
          <a:ahLst/>
          <a:cxnLst/>
          <a:rect l="0" t="0" r="0" b="0"/>
          <a:pathLst>
            <a:path>
              <a:moveTo>
                <a:pt x="0" y="0"/>
              </a:moveTo>
              <a:lnTo>
                <a:pt x="0" y="1601347"/>
              </a:lnTo>
              <a:lnTo>
                <a:pt x="308255" y="160134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29538830-3405-43C5-B080-8C48B6A88C77}">
      <dsp:nvSpPr>
        <dsp:cNvPr id="0" name=""/>
        <dsp:cNvSpPr/>
      </dsp:nvSpPr>
      <dsp:spPr>
        <a:xfrm>
          <a:off x="4927641" y="2131312"/>
          <a:ext cx="308565" cy="1070225"/>
        </a:xfrm>
        <a:custGeom>
          <a:avLst/>
          <a:gdLst/>
          <a:ahLst/>
          <a:cxnLst/>
          <a:rect l="0" t="0" r="0" b="0"/>
          <a:pathLst>
            <a:path>
              <a:moveTo>
                <a:pt x="0" y="0"/>
              </a:moveTo>
              <a:lnTo>
                <a:pt x="0" y="1070225"/>
              </a:lnTo>
              <a:lnTo>
                <a:pt x="308565" y="1070225"/>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03399F1-B81A-4EBF-A37E-759B13DE5D22}">
      <dsp:nvSpPr>
        <dsp:cNvPr id="0" name=""/>
        <dsp:cNvSpPr/>
      </dsp:nvSpPr>
      <dsp:spPr>
        <a:xfrm>
          <a:off x="4927641" y="2131312"/>
          <a:ext cx="308565" cy="536829"/>
        </a:xfrm>
        <a:custGeom>
          <a:avLst/>
          <a:gdLst/>
          <a:ahLst/>
          <a:cxnLst/>
          <a:rect l="0" t="0" r="0" b="0"/>
          <a:pathLst>
            <a:path>
              <a:moveTo>
                <a:pt x="0" y="0"/>
              </a:moveTo>
              <a:lnTo>
                <a:pt x="0" y="536829"/>
              </a:lnTo>
              <a:lnTo>
                <a:pt x="308565" y="53682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558B697-6900-46D8-BAF4-37D90A84F4A4}">
      <dsp:nvSpPr>
        <dsp:cNvPr id="0" name=""/>
        <dsp:cNvSpPr/>
      </dsp:nvSpPr>
      <dsp:spPr>
        <a:xfrm>
          <a:off x="4226244" y="1445515"/>
          <a:ext cx="1524237" cy="383277"/>
        </a:xfrm>
        <a:custGeom>
          <a:avLst/>
          <a:gdLst/>
          <a:ahLst/>
          <a:cxnLst/>
          <a:rect l="0" t="0" r="0" b="0"/>
          <a:pathLst>
            <a:path>
              <a:moveTo>
                <a:pt x="0" y="0"/>
              </a:moveTo>
              <a:lnTo>
                <a:pt x="0" y="180126"/>
              </a:lnTo>
              <a:lnTo>
                <a:pt x="1524237" y="180126"/>
              </a:lnTo>
              <a:lnTo>
                <a:pt x="1524237" y="38327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F86A9B3D-17FC-4675-9844-917DF84F5433}">
      <dsp:nvSpPr>
        <dsp:cNvPr id="0" name=""/>
        <dsp:cNvSpPr/>
      </dsp:nvSpPr>
      <dsp:spPr>
        <a:xfrm>
          <a:off x="2426272" y="2131312"/>
          <a:ext cx="252164" cy="1603630"/>
        </a:xfrm>
        <a:custGeom>
          <a:avLst/>
          <a:gdLst/>
          <a:ahLst/>
          <a:cxnLst/>
          <a:rect l="0" t="0" r="0" b="0"/>
          <a:pathLst>
            <a:path>
              <a:moveTo>
                <a:pt x="0" y="0"/>
              </a:moveTo>
              <a:lnTo>
                <a:pt x="0" y="1603630"/>
              </a:lnTo>
              <a:lnTo>
                <a:pt x="252164" y="1603630"/>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FD3E3D5-3415-46F6-A6B5-D98FC190762F}">
      <dsp:nvSpPr>
        <dsp:cNvPr id="0" name=""/>
        <dsp:cNvSpPr/>
      </dsp:nvSpPr>
      <dsp:spPr>
        <a:xfrm>
          <a:off x="2426272" y="2131312"/>
          <a:ext cx="252164" cy="1070225"/>
        </a:xfrm>
        <a:custGeom>
          <a:avLst/>
          <a:gdLst/>
          <a:ahLst/>
          <a:cxnLst/>
          <a:rect l="0" t="0" r="0" b="0"/>
          <a:pathLst>
            <a:path>
              <a:moveTo>
                <a:pt x="0" y="0"/>
              </a:moveTo>
              <a:lnTo>
                <a:pt x="0" y="1070225"/>
              </a:lnTo>
              <a:lnTo>
                <a:pt x="252164" y="1070225"/>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3F966A87-3D77-409D-944F-0D25CFB10AB1}">
      <dsp:nvSpPr>
        <dsp:cNvPr id="0" name=""/>
        <dsp:cNvSpPr/>
      </dsp:nvSpPr>
      <dsp:spPr>
        <a:xfrm>
          <a:off x="2426272" y="2131312"/>
          <a:ext cx="252164" cy="536829"/>
        </a:xfrm>
        <a:custGeom>
          <a:avLst/>
          <a:gdLst/>
          <a:ahLst/>
          <a:cxnLst/>
          <a:rect l="0" t="0" r="0" b="0"/>
          <a:pathLst>
            <a:path>
              <a:moveTo>
                <a:pt x="0" y="0"/>
              </a:moveTo>
              <a:lnTo>
                <a:pt x="0" y="536829"/>
              </a:lnTo>
              <a:lnTo>
                <a:pt x="252164" y="536829"/>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D3D4EAA5-3C74-41A7-93BA-7EB2B301E6CD}">
      <dsp:nvSpPr>
        <dsp:cNvPr id="0" name=""/>
        <dsp:cNvSpPr/>
      </dsp:nvSpPr>
      <dsp:spPr>
        <a:xfrm>
          <a:off x="3098711" y="1445515"/>
          <a:ext cx="1127533" cy="383277"/>
        </a:xfrm>
        <a:custGeom>
          <a:avLst/>
          <a:gdLst/>
          <a:ahLst/>
          <a:cxnLst/>
          <a:rect l="0" t="0" r="0" b="0"/>
          <a:pathLst>
            <a:path>
              <a:moveTo>
                <a:pt x="1127533" y="0"/>
              </a:moveTo>
              <a:lnTo>
                <a:pt x="1127533" y="180126"/>
              </a:lnTo>
              <a:lnTo>
                <a:pt x="0" y="180126"/>
              </a:lnTo>
              <a:lnTo>
                <a:pt x="0" y="383277"/>
              </a:lnTo>
            </a:path>
          </a:pathLst>
        </a:custGeom>
        <a:no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AA8CD01B-5255-476E-B9F8-6AAEE37B2456}">
      <dsp:nvSpPr>
        <dsp:cNvPr id="0" name=""/>
        <dsp:cNvSpPr/>
      </dsp:nvSpPr>
      <dsp:spPr>
        <a:xfrm>
          <a:off x="4226244" y="643138"/>
          <a:ext cx="2123603" cy="499856"/>
        </a:xfrm>
        <a:custGeom>
          <a:avLst/>
          <a:gdLst/>
          <a:ahLst/>
          <a:cxnLst/>
          <a:rect l="0" t="0" r="0" b="0"/>
          <a:pathLst>
            <a:path>
              <a:moveTo>
                <a:pt x="2123603" y="0"/>
              </a:moveTo>
              <a:lnTo>
                <a:pt x="2123603" y="296705"/>
              </a:lnTo>
              <a:lnTo>
                <a:pt x="0" y="296705"/>
              </a:lnTo>
              <a:lnTo>
                <a:pt x="0" y="499856"/>
              </a:lnTo>
            </a:path>
          </a:pathLst>
        </a:custGeom>
        <a:noFill/>
        <a:ln w="19050" cap="flat" cmpd="sng" algn="ctr">
          <a:solidFill>
            <a:schemeClr val="dk1">
              <a:shade val="6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9094267E-3C08-4400-A400-44E48DC02996}">
      <dsp:nvSpPr>
        <dsp:cNvPr id="0" name=""/>
        <dsp:cNvSpPr/>
      </dsp:nvSpPr>
      <dsp:spPr>
        <a:xfrm>
          <a:off x="5746907" y="69993"/>
          <a:ext cx="1205881" cy="57314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dsp:txBody>
      <dsp:txXfrm>
        <a:off x="5746907" y="69993"/>
        <a:ext cx="1205881" cy="573145"/>
      </dsp:txXfrm>
    </dsp:sp>
    <dsp:sp modelId="{6B050E2C-94C3-4EE9-99D1-A7BF92761A09}">
      <dsp:nvSpPr>
        <dsp:cNvPr id="0" name=""/>
        <dsp:cNvSpPr/>
      </dsp:nvSpPr>
      <dsp:spPr>
        <a:xfrm>
          <a:off x="3623304" y="1142995"/>
          <a:ext cx="1205881"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t>Widget</a:t>
          </a:r>
          <a:endParaRPr lang="en-US" sz="1800" b="1" kern="1200" dirty="0"/>
        </a:p>
      </dsp:txBody>
      <dsp:txXfrm>
        <a:off x="3623304" y="1142995"/>
        <a:ext cx="1205881" cy="302519"/>
      </dsp:txXfrm>
    </dsp:sp>
    <dsp:sp modelId="{4AE2B788-DF78-4D9A-B6DF-FCD8F8829E3F}">
      <dsp:nvSpPr>
        <dsp:cNvPr id="0" name=""/>
        <dsp:cNvSpPr/>
      </dsp:nvSpPr>
      <dsp:spPr>
        <a:xfrm>
          <a:off x="2258162" y="1828792"/>
          <a:ext cx="1681098"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Atomic Widget</a:t>
          </a:r>
          <a:endParaRPr lang="en-US" sz="1800" b="1" kern="1200" dirty="0"/>
        </a:p>
      </dsp:txBody>
      <dsp:txXfrm>
        <a:off x="2258162" y="1828792"/>
        <a:ext cx="1681098" cy="302519"/>
      </dsp:txXfrm>
    </dsp:sp>
    <dsp:sp modelId="{15880E61-59C0-4B14-A4EA-E94F37FB323F}">
      <dsp:nvSpPr>
        <dsp:cNvPr id="0" name=""/>
        <dsp:cNvSpPr/>
      </dsp:nvSpPr>
      <dsp:spPr>
        <a:xfrm>
          <a:off x="2678437" y="2516881"/>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Input</a:t>
          </a:r>
          <a:endParaRPr lang="en-US" sz="1800" b="1" kern="1200" dirty="0"/>
        </a:p>
      </dsp:txBody>
      <dsp:txXfrm>
        <a:off x="2678437" y="2516881"/>
        <a:ext cx="995436" cy="302519"/>
      </dsp:txXfrm>
    </dsp:sp>
    <dsp:sp modelId="{13F7C92E-53B8-405B-941E-AF7EFF5A4EE1}">
      <dsp:nvSpPr>
        <dsp:cNvPr id="0" name=""/>
        <dsp:cNvSpPr/>
      </dsp:nvSpPr>
      <dsp:spPr>
        <a:xfrm>
          <a:off x="2678437" y="3050277"/>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Cell</a:t>
          </a:r>
          <a:endParaRPr lang="en-US" sz="1800" b="1" kern="1200" dirty="0"/>
        </a:p>
      </dsp:txBody>
      <dsp:txXfrm>
        <a:off x="2678437" y="3050277"/>
        <a:ext cx="995436" cy="302519"/>
      </dsp:txXfrm>
    </dsp:sp>
    <dsp:sp modelId="{C7AF5789-9B5D-48A7-9752-CEE0AA0838B6}">
      <dsp:nvSpPr>
        <dsp:cNvPr id="0" name=""/>
        <dsp:cNvSpPr/>
      </dsp:nvSpPr>
      <dsp:spPr>
        <a:xfrm>
          <a:off x="2678437" y="3583682"/>
          <a:ext cx="995436"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Button</a:t>
          </a:r>
          <a:endParaRPr lang="en-US" sz="1800" b="1" kern="1200" dirty="0"/>
        </a:p>
      </dsp:txBody>
      <dsp:txXfrm>
        <a:off x="2678437" y="3583682"/>
        <a:ext cx="995436" cy="302519"/>
      </dsp:txXfrm>
    </dsp:sp>
    <dsp:sp modelId="{054614AA-A03B-4602-8431-49F03E89C68D}">
      <dsp:nvSpPr>
        <dsp:cNvPr id="0" name=""/>
        <dsp:cNvSpPr/>
      </dsp:nvSpPr>
      <dsp:spPr>
        <a:xfrm>
          <a:off x="4721931" y="1828792"/>
          <a:ext cx="2057100"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Container Widget</a:t>
          </a:r>
          <a:endParaRPr lang="en-US" sz="1800" b="1" kern="1200" dirty="0"/>
        </a:p>
      </dsp:txBody>
      <dsp:txXfrm>
        <a:off x="4721931" y="1828792"/>
        <a:ext cx="2057100" cy="302519"/>
      </dsp:txXfrm>
    </dsp:sp>
    <dsp:sp modelId="{1FD2F3FC-D00E-48C5-84CF-931A1876DAE7}">
      <dsp:nvSpPr>
        <dsp:cNvPr id="0" name=""/>
        <dsp:cNvSpPr/>
      </dsp:nvSpPr>
      <dsp:spPr>
        <a:xfrm>
          <a:off x="5236207" y="2516881"/>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Screen</a:t>
          </a:r>
          <a:endParaRPr lang="en-US" sz="1800" b="1" kern="1200" dirty="0"/>
        </a:p>
      </dsp:txBody>
      <dsp:txXfrm>
        <a:off x="5236207" y="2516881"/>
        <a:ext cx="2057100" cy="302519"/>
      </dsp:txXfrm>
    </dsp:sp>
    <dsp:sp modelId="{428B6176-3632-46E2-9F91-9D0A58A873E0}">
      <dsp:nvSpPr>
        <dsp:cNvPr id="0" name=""/>
        <dsp:cNvSpPr/>
      </dsp:nvSpPr>
      <dsp:spPr>
        <a:xfrm>
          <a:off x="5236207" y="3050277"/>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Input Set</a:t>
          </a:r>
        </a:p>
      </dsp:txBody>
      <dsp:txXfrm>
        <a:off x="5236207" y="3050277"/>
        <a:ext cx="2057100" cy="302519"/>
      </dsp:txXfrm>
    </dsp:sp>
    <dsp:sp modelId="{A3FA68AB-E7EB-4C9E-8E9C-32ADF0FF241E}">
      <dsp:nvSpPr>
        <dsp:cNvPr id="0" name=""/>
        <dsp:cNvSpPr/>
      </dsp:nvSpPr>
      <dsp:spPr>
        <a:xfrm>
          <a:off x="5235897" y="3581399"/>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Card View Panel</a:t>
          </a:r>
          <a:endParaRPr lang="en-US" sz="1800" b="1" kern="1200" dirty="0"/>
        </a:p>
      </dsp:txBody>
      <dsp:txXfrm>
        <a:off x="5235897" y="3581399"/>
        <a:ext cx="2057100" cy="302519"/>
      </dsp:txXfrm>
    </dsp:sp>
    <dsp:sp modelId="{241228EC-2EE3-4A1B-96F4-B68A26F35864}">
      <dsp:nvSpPr>
        <dsp:cNvPr id="0" name=""/>
        <dsp:cNvSpPr/>
      </dsp:nvSpPr>
      <dsp:spPr>
        <a:xfrm>
          <a:off x="5235587" y="4121924"/>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Detail View Panel</a:t>
          </a:r>
          <a:endParaRPr lang="en-US" sz="1800" b="1" kern="1200" dirty="0"/>
        </a:p>
      </dsp:txBody>
      <dsp:txXfrm>
        <a:off x="5235587" y="4121924"/>
        <a:ext cx="2057100" cy="302519"/>
      </dsp:txXfrm>
    </dsp:sp>
    <dsp:sp modelId="{AEBB69B3-33AC-4A04-93E7-EA9131A83305}">
      <dsp:nvSpPr>
        <dsp:cNvPr id="0" name=""/>
        <dsp:cNvSpPr/>
      </dsp:nvSpPr>
      <dsp:spPr>
        <a:xfrm>
          <a:off x="5235278" y="4639445"/>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Detail Panel</a:t>
          </a:r>
          <a:endParaRPr lang="en-US" sz="1800" b="1" kern="1200" dirty="0"/>
        </a:p>
      </dsp:txBody>
      <dsp:txXfrm>
        <a:off x="5235278" y="4639445"/>
        <a:ext cx="2057100" cy="302519"/>
      </dsp:txXfrm>
    </dsp:sp>
    <dsp:sp modelId="{CC113D50-4C2A-48FA-866C-B99B08D0D152}">
      <dsp:nvSpPr>
        <dsp:cNvPr id="0" name=""/>
        <dsp:cNvSpPr/>
      </dsp:nvSpPr>
      <dsp:spPr>
        <a:xfrm>
          <a:off x="5234968" y="5183878"/>
          <a:ext cx="2057100"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View Panel</a:t>
          </a:r>
          <a:endParaRPr lang="en-US" sz="1800" b="1" kern="1200" dirty="0"/>
        </a:p>
      </dsp:txBody>
      <dsp:txXfrm>
        <a:off x="5234968" y="5183878"/>
        <a:ext cx="2057100" cy="302519"/>
      </dsp:txXfrm>
    </dsp:sp>
    <dsp:sp modelId="{6769EC66-76F0-429C-BABC-D9203932C392}">
      <dsp:nvSpPr>
        <dsp:cNvPr id="0" name=""/>
        <dsp:cNvSpPr/>
      </dsp:nvSpPr>
      <dsp:spPr>
        <a:xfrm>
          <a:off x="7877186" y="1143004"/>
          <a:ext cx="1205881" cy="302519"/>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dsp:txBody>
      <dsp:txXfrm>
        <a:off x="7877186" y="1143004"/>
        <a:ext cx="1205881" cy="302519"/>
      </dsp:txXfrm>
    </dsp:sp>
    <dsp:sp modelId="{B8C87284-9C30-49EE-8EA2-406BECC0A19B}">
      <dsp:nvSpPr>
        <dsp:cNvPr id="0" name=""/>
        <dsp:cNvSpPr/>
      </dsp:nvSpPr>
      <dsp:spPr>
        <a:xfrm>
          <a:off x="8611096" y="1828801"/>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Location Group</a:t>
          </a:r>
          <a:endParaRPr lang="en-US" sz="1800" b="1" kern="1200" dirty="0"/>
        </a:p>
      </dsp:txBody>
      <dsp:txXfrm>
        <a:off x="8611096" y="1828801"/>
        <a:ext cx="2011672" cy="302519"/>
      </dsp:txXfrm>
    </dsp:sp>
    <dsp:sp modelId="{A836226D-F473-4DC8-86A2-F8E7DD722063}">
      <dsp:nvSpPr>
        <dsp:cNvPr id="0" name=""/>
        <dsp:cNvSpPr/>
      </dsp:nvSpPr>
      <dsp:spPr>
        <a:xfrm>
          <a:off x="8611096" y="2362197"/>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Page</a:t>
          </a:r>
          <a:endParaRPr lang="en-US" sz="1800" b="1" kern="1200" dirty="0"/>
        </a:p>
      </dsp:txBody>
      <dsp:txXfrm>
        <a:off x="8611096" y="2362197"/>
        <a:ext cx="2011672" cy="302519"/>
      </dsp:txXfrm>
    </dsp:sp>
    <dsp:sp modelId="{B94AAD8B-61EE-4E0B-BFCF-A6B889885BE3}">
      <dsp:nvSpPr>
        <dsp:cNvPr id="0" name=""/>
        <dsp:cNvSpPr/>
      </dsp:nvSpPr>
      <dsp:spPr>
        <a:xfrm>
          <a:off x="8611096" y="2895602"/>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Wizard</a:t>
          </a:r>
          <a:endParaRPr lang="en-US" sz="1800" b="1" kern="1200" dirty="0"/>
        </a:p>
      </dsp:txBody>
      <dsp:txXfrm>
        <a:off x="8611096" y="2895602"/>
        <a:ext cx="2011672" cy="302519"/>
      </dsp:txXfrm>
    </dsp:sp>
    <dsp:sp modelId="{D9BA731C-C240-4BDD-B4D2-FDE52C13196D}">
      <dsp:nvSpPr>
        <dsp:cNvPr id="0" name=""/>
        <dsp:cNvSpPr/>
      </dsp:nvSpPr>
      <dsp:spPr>
        <a:xfrm>
          <a:off x="8622549" y="3426724"/>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Popup</a:t>
          </a:r>
          <a:endParaRPr lang="en-US" sz="1800" b="1" kern="1200" dirty="0"/>
        </a:p>
      </dsp:txBody>
      <dsp:txXfrm>
        <a:off x="8622549" y="3426724"/>
        <a:ext cx="2011672" cy="302519"/>
      </dsp:txXfrm>
    </dsp:sp>
    <dsp:sp modelId="{AF886690-9CEF-4586-AACF-C895F4DD5EF6}">
      <dsp:nvSpPr>
        <dsp:cNvPr id="0" name=""/>
        <dsp:cNvSpPr/>
      </dsp:nvSpPr>
      <dsp:spPr>
        <a:xfrm>
          <a:off x="8622549" y="3964686"/>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Worksheet</a:t>
          </a:r>
          <a:endParaRPr lang="en-US" sz="1800" b="1" kern="1200" dirty="0"/>
        </a:p>
      </dsp:txBody>
      <dsp:txXfrm>
        <a:off x="8622549" y="3964686"/>
        <a:ext cx="2011672" cy="302519"/>
      </dsp:txXfrm>
    </dsp:sp>
    <dsp:sp modelId="{49A3B6EB-489A-4BF3-A074-EE3D988CE28F}">
      <dsp:nvSpPr>
        <dsp:cNvPr id="0" name=""/>
        <dsp:cNvSpPr/>
      </dsp:nvSpPr>
      <dsp:spPr>
        <a:xfrm>
          <a:off x="8611096" y="4494115"/>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Forward</a:t>
          </a:r>
          <a:endParaRPr lang="en-US" sz="1800" b="1" kern="1200" dirty="0"/>
        </a:p>
      </dsp:txBody>
      <dsp:txXfrm>
        <a:off x="8611096" y="4494115"/>
        <a:ext cx="2011672" cy="302519"/>
      </dsp:txXfrm>
    </dsp:sp>
    <dsp:sp modelId="{A78D6906-EDD7-4E19-97EE-E74D14237A61}">
      <dsp:nvSpPr>
        <dsp:cNvPr id="0" name=""/>
        <dsp:cNvSpPr/>
      </dsp:nvSpPr>
      <dsp:spPr>
        <a:xfrm>
          <a:off x="8611096" y="5031477"/>
          <a:ext cx="2011672" cy="302519"/>
        </a:xfrm>
        <a:prstGeom prst="rect">
          <a:avLst/>
        </a:prstGeom>
        <a:solidFill>
          <a:schemeClr val="accent6">
            <a:lumMod val="20000"/>
            <a:lumOff val="80000"/>
          </a:schemeClr>
        </a:solidFill>
        <a:ln w="19050" cap="flat" cmpd="sng" algn="ctr">
          <a:solidFill>
            <a:schemeClr val="accent6">
              <a:lumMod val="7500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Exit Point</a:t>
          </a:r>
          <a:endParaRPr lang="en-US" sz="1800" b="1" kern="1200" dirty="0"/>
        </a:p>
      </dsp:txBody>
      <dsp:txXfrm>
        <a:off x="8611096" y="5031477"/>
        <a:ext cx="2011672" cy="3025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0435FB-616F-428E-8B59-652E1B735B94}" type="datetimeFigureOut">
              <a:rPr lang="en-US" smtClean="0"/>
              <a:t>10/26/2020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9F476C-716D-4D92-B0B8-B6A8CF4642D9}" type="slidenum">
              <a:rPr lang="en-US" smtClean="0"/>
              <a:t>‹#›</a:t>
            </a:fld>
            <a:endParaRPr lang="en-US"/>
          </a:p>
        </p:txBody>
      </p:sp>
    </p:spTree>
    <p:extLst>
      <p:ext uri="{BB962C8B-B14F-4D97-AF65-F5344CB8AC3E}">
        <p14:creationId xmlns:p14="http://schemas.microsoft.com/office/powerpoint/2010/main" val="1431202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hidden="1"/>
          <p:cNvSpPr>
            <a:spLocks noGrp="1"/>
          </p:cNvSpPr>
          <p:nvPr>
            <p:ph type="hdr" sz="quarter"/>
          </p:nvPr>
        </p:nvSpPr>
        <p:spPr>
          <a:xfrm>
            <a:off x="-4012" y="1"/>
            <a:ext cx="6862011" cy="228599"/>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US" dirty="0"/>
          </a:p>
        </p:txBody>
      </p:sp>
      <p:sp>
        <p:nvSpPr>
          <p:cNvPr id="6" name="Footer Placeholder 5" hidden="1"/>
          <p:cNvSpPr>
            <a:spLocks noGrp="1"/>
          </p:cNvSpPr>
          <p:nvPr>
            <p:ph type="ftr" sz="quarter" idx="4"/>
          </p:nvPr>
        </p:nvSpPr>
        <p:spPr>
          <a:xfrm>
            <a:off x="76200" y="8799443"/>
            <a:ext cx="3581400" cy="303213"/>
          </a:xfrm>
          <a:prstGeom prst="rect">
            <a:avLst/>
          </a:prstGeom>
        </p:spPr>
        <p:txBody>
          <a:bodyPr vert="horz" lIns="91440" tIns="45720" rIns="91440" bIns="45720" rtlCol="0" anchor="b"/>
          <a:lstStyle>
            <a:lvl1pPr algn="l">
              <a:defRPr sz="800">
                <a:latin typeface="Arial" pitchFamily="34" charset="0"/>
                <a:cs typeface="Arial" pitchFamily="34" charset="0"/>
              </a:defRPr>
            </a:lvl1pPr>
          </a:lstStyle>
          <a:p>
            <a:endParaRPr lang="en-US" dirty="0"/>
          </a:p>
        </p:txBody>
      </p:sp>
      <p:sp>
        <p:nvSpPr>
          <p:cNvPr id="4" name="Slide Image Placeholder 3"/>
          <p:cNvSpPr>
            <a:spLocks noGrp="1" noRot="1" noChangeAspect="1"/>
          </p:cNvSpPr>
          <p:nvPr>
            <p:ph type="sldImg" idx="2"/>
          </p:nvPr>
        </p:nvSpPr>
        <p:spPr>
          <a:xfrm>
            <a:off x="800100" y="304800"/>
            <a:ext cx="5257800" cy="3943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2400" y="4343400"/>
            <a:ext cx="6553200" cy="43434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3884613" y="8775380"/>
            <a:ext cx="2971800" cy="303212"/>
          </a:xfrm>
          <a:prstGeom prst="rect">
            <a:avLst/>
          </a:prstGeom>
        </p:spPr>
        <p:txBody>
          <a:bodyPr vert="horz" lIns="91440" tIns="45720" rIns="91440" bIns="45720" rtlCol="0" anchor="b"/>
          <a:lstStyle>
            <a:lvl1pPr algn="r">
              <a:defRPr sz="800">
                <a:latin typeface="Arial" pitchFamily="34" charset="0"/>
                <a:cs typeface="Arial" pitchFamily="34" charset="0"/>
              </a:defRPr>
            </a:lvl1pPr>
          </a:lstStyle>
          <a:p>
            <a:fld id="{BC59C1E8-2E88-4BF4-A80C-B8AE78323CDF}" type="slidenum">
              <a:rPr lang="en-US" smtClean="0"/>
              <a:pPr/>
              <a:t>‹#›</a:t>
            </a:fld>
            <a:endParaRPr lang="en-US" dirty="0"/>
          </a:p>
        </p:txBody>
      </p:sp>
      <p:sp>
        <p:nvSpPr>
          <p:cNvPr id="8" name="txt_CopyrightFooter"/>
          <p:cNvSpPr/>
          <p:nvPr/>
        </p:nvSpPr>
        <p:spPr>
          <a:xfrm>
            <a:off x="76200" y="8763000"/>
            <a:ext cx="3581400" cy="338554"/>
          </a:xfrm>
          <a:prstGeom prst="rect">
            <a:avLst/>
          </a:prstGeom>
        </p:spPr>
        <p:txBody>
          <a:bodyPr vert="horz" lIns="91440" tIns="45720" rIns="91440" bIns="45720" rtlCol="0" anchor="b"/>
          <a:lstStyle/>
          <a:p>
            <a:pPr lvl="0"/>
            <a:r>
              <a:rPr lang="en-US" sz="800" dirty="0" smtClean="0">
                <a:latin typeface="Arial" pitchFamily="34" charset="0"/>
                <a:cs typeface="Arial" pitchFamily="34" charset="0"/>
              </a:rPr>
              <a:t>© Guidewire Software, Inc. 2001-2014. All rights reserved.</a:t>
            </a:r>
            <a:br>
              <a:rPr lang="en-US" sz="800" dirty="0" smtClean="0">
                <a:latin typeface="Arial" pitchFamily="34" charset="0"/>
                <a:cs typeface="Arial" pitchFamily="34" charset="0"/>
              </a:rPr>
            </a:br>
            <a:r>
              <a:rPr lang="en-US" sz="800" dirty="0" smtClean="0">
                <a:latin typeface="Arial" pitchFamily="34" charset="0"/>
                <a:cs typeface="Arial" pitchFamily="34" charset="0"/>
              </a:rPr>
              <a:t>Do not distribute without permission.</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15022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228600" indent="0" algn="l" defTabSz="914400" rtl="0" eaLnBrk="1" latinLnBrk="0" hangingPunct="1">
      <a:defRPr sz="1000" kern="1200">
        <a:solidFill>
          <a:schemeClr val="tx1"/>
        </a:solidFill>
        <a:latin typeface="Arial" pitchFamily="34" charset="0"/>
        <a:ea typeface="+mn-ea"/>
        <a:cs typeface="Arial" pitchFamily="34" charset="0"/>
      </a:defRPr>
    </a:lvl2pPr>
    <a:lvl3pPr marL="457200" indent="0" algn="l" defTabSz="914400" rtl="0" eaLnBrk="1" latinLnBrk="0" hangingPunct="1">
      <a:defRPr sz="1000" kern="1200">
        <a:solidFill>
          <a:schemeClr val="tx1"/>
        </a:solidFill>
        <a:latin typeface="Arial" pitchFamily="34" charset="0"/>
        <a:ea typeface="+mn-ea"/>
        <a:cs typeface="Arial" pitchFamily="34" charset="0"/>
      </a:defRPr>
    </a:lvl3pPr>
    <a:lvl4pPr marL="685800" indent="0" algn="l" defTabSz="914400" rtl="0" eaLnBrk="1" latinLnBrk="0" hangingPunct="1">
      <a:defRPr sz="1000" kern="1200">
        <a:solidFill>
          <a:schemeClr val="tx1"/>
        </a:solidFill>
        <a:latin typeface="Arial" pitchFamily="34" charset="0"/>
        <a:ea typeface="+mn-ea"/>
        <a:cs typeface="Arial" pitchFamily="34" charset="0"/>
      </a:defRPr>
    </a:lvl4pPr>
    <a:lvl5pPr marL="914400" indent="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Guidewire training materials contain Guidewire proprietary information that is subject to confidentiality and non-disclosure agreements. You agree to use the information in this manual solely for the purpose of training to implement Guidewire software solutions. You also agree not to disclose the information in this manual to third parties or copy this manual without prior written consent from Guidewire. Guidewire training may be given only by Guidewire employees or certified Guidewire partners under the appropriate agreement with Guidewire.</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a:t>
            </a:fld>
            <a:endParaRPr lang="en-US" dirty="0"/>
          </a:p>
        </p:txBody>
      </p:sp>
    </p:spTree>
    <p:extLst>
      <p:ext uri="{BB962C8B-B14F-4D97-AF65-F5344CB8AC3E}">
        <p14:creationId xmlns:p14="http://schemas.microsoft.com/office/powerpoint/2010/main" val="267738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Just as a detail view panel is designed to allow the user to view detailed information about a single record, a list view panel is designed to allow the user to view summary information about a collection of records.</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10</a:t>
            </a:fld>
            <a:endParaRPr lang="en-US" dirty="0"/>
          </a:p>
        </p:txBody>
      </p:sp>
    </p:spTree>
    <p:extLst>
      <p:ext uri="{BB962C8B-B14F-4D97-AF65-F5344CB8AC3E}">
        <p14:creationId xmlns:p14="http://schemas.microsoft.com/office/powerpoint/2010/main" val="55472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11</a:t>
            </a:fld>
            <a:endParaRPr lang="en-US" dirty="0"/>
          </a:p>
        </p:txBody>
      </p:sp>
    </p:spTree>
    <p:extLst>
      <p:ext uri="{BB962C8B-B14F-4D97-AF65-F5344CB8AC3E}">
        <p14:creationId xmlns:p14="http://schemas.microsoft.com/office/powerpoint/2010/main" val="143320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Card View Panel is often referred to as a Card View.  A List Detail Panel is often referred to as a List-Detail View.</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12</a:t>
            </a:fld>
            <a:endParaRPr lang="en-US" dirty="0"/>
          </a:p>
        </p:txBody>
      </p:sp>
    </p:spTree>
    <p:extLst>
      <p:ext uri="{BB962C8B-B14F-4D97-AF65-F5344CB8AC3E}">
        <p14:creationId xmlns:p14="http://schemas.microsoft.com/office/powerpoint/2010/main" val="2660549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34" charset="0"/>
                <a:ea typeface="+mn-ea"/>
                <a:cs typeface="Arial" pitchFamily="34" charset="0"/>
              </a:rPr>
              <a:t>All panels share the common placement on a PCF page,</a:t>
            </a:r>
            <a:r>
              <a:rPr lang="en-US" sz="1200" kern="1200" baseline="0" dirty="0" smtClean="0">
                <a:solidFill>
                  <a:schemeClr val="tx1"/>
                </a:solidFill>
                <a:effectLst/>
                <a:latin typeface="Arial" pitchFamily="34" charset="0"/>
                <a:ea typeface="+mn-ea"/>
                <a:cs typeface="Arial" pitchFamily="34" charset="0"/>
              </a:rPr>
              <a:t> for example, when defined directly on a </a:t>
            </a:r>
            <a:r>
              <a:rPr lang="en-US" sz="1200" kern="1200" dirty="0" smtClean="0">
                <a:solidFill>
                  <a:schemeClr val="tx1"/>
                </a:solidFill>
                <a:effectLst/>
                <a:latin typeface="Arial" pitchFamily="34" charset="0"/>
                <a:ea typeface="+mn-ea"/>
                <a:cs typeface="Arial" pitchFamily="34" charset="0"/>
              </a:rPr>
              <a:t>Screen, Card, or Panel Set. </a:t>
            </a:r>
          </a:p>
          <a:p>
            <a:endParaRPr lang="en-US" dirty="0"/>
          </a:p>
          <a:p>
            <a:r>
              <a:rPr lang="en-US" sz="1200" kern="1200" baseline="0" dirty="0" smtClean="0">
                <a:solidFill>
                  <a:schemeClr val="tx1"/>
                </a:solidFill>
                <a:effectLst/>
                <a:latin typeface="Arial" pitchFamily="34" charset="0"/>
                <a:ea typeface="+mn-ea"/>
                <a:cs typeface="Arial" pitchFamily="34" charset="0"/>
              </a:rPr>
              <a:t>A panel</a:t>
            </a:r>
            <a:r>
              <a:rPr lang="en-US" sz="1200" kern="1200" dirty="0" smtClean="0">
                <a:solidFill>
                  <a:schemeClr val="tx1"/>
                </a:solidFill>
                <a:effectLst/>
                <a:latin typeface="Arial" pitchFamily="34" charset="0"/>
                <a:ea typeface="+mn-ea"/>
                <a:cs typeface="Arial" pitchFamily="34" charset="0"/>
              </a:rPr>
              <a:t> and can be rendered with an associated</a:t>
            </a:r>
            <a:r>
              <a:rPr lang="en-US" sz="1200" kern="1200" baseline="0" dirty="0" smtClean="0">
                <a:solidFill>
                  <a:schemeClr val="tx1"/>
                </a:solidFill>
                <a:effectLst/>
                <a:latin typeface="Arial" pitchFamily="34" charset="0"/>
                <a:ea typeface="+mn-ea"/>
                <a:cs typeface="Arial" pitchFamily="34" charset="0"/>
              </a:rPr>
              <a:t> </a:t>
            </a:r>
            <a:r>
              <a:rPr lang="en-US" sz="1200" kern="1200" dirty="0" smtClean="0">
                <a:solidFill>
                  <a:schemeClr val="tx1"/>
                </a:solidFill>
                <a:effectLst/>
                <a:latin typeface="Arial" pitchFamily="34" charset="0"/>
                <a:ea typeface="+mn-ea"/>
                <a:cs typeface="Arial" pitchFamily="34" charset="0"/>
              </a:rPr>
              <a:t>Toolbar and/or Title Bar.  Edit Buttons are typically associated with a Toolbar defined in a Screen.</a:t>
            </a:r>
          </a:p>
          <a:p>
            <a:endParaRPr lang="en-US" sz="1200" kern="1200" dirty="0" smtClean="0">
              <a:solidFill>
                <a:schemeClr val="tx1"/>
              </a:solidFill>
              <a:effectLst/>
              <a:latin typeface="Arial" pitchFamily="34" charset="0"/>
              <a:ea typeface="+mn-ea"/>
              <a:cs typeface="Arial" pitchFamily="34" charset="0"/>
            </a:endParaRPr>
          </a:p>
          <a:p>
            <a:r>
              <a:rPr lang="en-US" sz="1200" kern="1200" dirty="0" smtClean="0">
                <a:solidFill>
                  <a:schemeClr val="tx1"/>
                </a:solidFill>
                <a:effectLst/>
                <a:latin typeface="Arial" pitchFamily="34" charset="0"/>
                <a:ea typeface="+mn-ea"/>
                <a:cs typeface="Arial" pitchFamily="34" charset="0"/>
              </a:rPr>
              <a:t>Often, panels are placed within a Screen using a </a:t>
            </a:r>
            <a:r>
              <a:rPr lang="en-US" sz="1200" kern="1200" dirty="0" err="1" smtClean="0">
                <a:solidFill>
                  <a:schemeClr val="tx1"/>
                </a:solidFill>
                <a:effectLst/>
                <a:latin typeface="Arial" pitchFamily="34" charset="0"/>
                <a:ea typeface="+mn-ea"/>
                <a:cs typeface="Arial" pitchFamily="34" charset="0"/>
              </a:rPr>
              <a:t>PanelRef</a:t>
            </a:r>
            <a:r>
              <a:rPr lang="en-US" sz="1200" kern="1200" dirty="0" smtClean="0">
                <a:solidFill>
                  <a:schemeClr val="tx1"/>
                </a:solidFill>
                <a:effectLst/>
                <a:latin typeface="Arial" pitchFamily="34" charset="0"/>
                <a:ea typeface="+mn-ea"/>
                <a:cs typeface="Arial" pitchFamily="34" charset="0"/>
              </a:rPr>
              <a:t> widget. A</a:t>
            </a:r>
            <a:r>
              <a:rPr lang="en-US" sz="1200" kern="1200" baseline="0" dirty="0" smtClean="0">
                <a:solidFill>
                  <a:schemeClr val="tx1"/>
                </a:solidFill>
                <a:effectLst/>
                <a:latin typeface="Arial" pitchFamily="34" charset="0"/>
                <a:ea typeface="+mn-ea"/>
                <a:cs typeface="Arial" pitchFamily="34" charset="0"/>
              </a:rPr>
              <a:t>lthough not a </a:t>
            </a:r>
            <a:r>
              <a:rPr lang="en-US" sz="1200" kern="1200" dirty="0" smtClean="0">
                <a:solidFill>
                  <a:schemeClr val="tx1"/>
                </a:solidFill>
                <a:effectLst/>
                <a:latin typeface="Arial" pitchFamily="34" charset="0"/>
                <a:ea typeface="+mn-ea"/>
                <a:cs typeface="Arial" pitchFamily="34" charset="0"/>
              </a:rPr>
              <a:t>defining characteristic of panels, panel</a:t>
            </a:r>
            <a:r>
              <a:rPr lang="en-US" sz="1200" kern="1200" baseline="0" dirty="0" smtClean="0">
                <a:solidFill>
                  <a:schemeClr val="tx1"/>
                </a:solidFill>
                <a:effectLst/>
                <a:latin typeface="Arial" pitchFamily="34" charset="0"/>
                <a:ea typeface="+mn-ea"/>
                <a:cs typeface="Arial" pitchFamily="34" charset="0"/>
              </a:rPr>
              <a:t> placement using a Panel Ref helps illustrate the distinction between primary views and secondary views.</a:t>
            </a:r>
            <a:endParaRPr lang="en-US" sz="1200" kern="1200" dirty="0" smtClean="0">
              <a:solidFill>
                <a:schemeClr val="tx1"/>
              </a:solidFill>
              <a:effectLst/>
              <a:latin typeface="Arial" pitchFamily="34" charset="0"/>
              <a:ea typeface="+mn-ea"/>
              <a:cs typeface="Arial"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13</a:t>
            </a:fld>
            <a:endParaRPr lang="en-US" dirty="0"/>
          </a:p>
        </p:txBody>
      </p:sp>
    </p:spTree>
    <p:extLst>
      <p:ext uri="{BB962C8B-B14F-4D97-AF65-F5344CB8AC3E}">
        <p14:creationId xmlns:p14="http://schemas.microsoft.com/office/powerpoint/2010/main" val="3393330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14</a:t>
            </a:fld>
            <a:endParaRPr lang="en-US" dirty="0"/>
          </a:p>
        </p:txBody>
      </p:sp>
    </p:spTree>
    <p:extLst>
      <p:ext uri="{BB962C8B-B14F-4D97-AF65-F5344CB8AC3E}">
        <p14:creationId xmlns:p14="http://schemas.microsoft.com/office/powerpoint/2010/main" val="3158781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 widgets can be classified in four categories:</a:t>
            </a:r>
          </a:p>
          <a:p>
            <a:pPr marL="171450" indent="-171450">
              <a:buFont typeface="Arial" pitchFamily="34" charset="0"/>
              <a:buChar char="•"/>
            </a:pPr>
            <a:r>
              <a:rPr lang="en-US" dirty="0" smtClean="0"/>
              <a:t>The lowest level is comprised of atomic widgets.</a:t>
            </a:r>
          </a:p>
          <a:p>
            <a:pPr marL="171450" indent="-171450">
              <a:buFont typeface="Arial" pitchFamily="34" charset="0"/>
              <a:buChar char="•"/>
            </a:pPr>
            <a:r>
              <a:rPr lang="en-US" dirty="0" smtClean="0"/>
              <a:t>Atomic widgets can be directly contained only by primary views (detail view panels and list view panels). The purpose of a primary view is to organize atomic widgets into logical groups.</a:t>
            </a:r>
          </a:p>
          <a:p>
            <a:pPr marL="171450" indent="-171450">
              <a:buFont typeface="Arial" pitchFamily="34" charset="0"/>
              <a:buChar char="•"/>
            </a:pPr>
            <a:r>
              <a:rPr lang="en-US" dirty="0" smtClean="0"/>
              <a:t>Secondary views (card view panels and list detail panels) organize primary views. Secondary views cannot directly contain most atomic widgets.</a:t>
            </a:r>
          </a:p>
          <a:p>
            <a:pPr marL="171450" indent="-171450">
              <a:buFont typeface="Arial" pitchFamily="34" charset="0"/>
              <a:buChar char="•"/>
            </a:pPr>
            <a:r>
              <a:rPr lang="en-US" dirty="0" smtClean="0"/>
              <a:t>Screens are the top-level containers. Screens are used to connect what is displayed in the user interface with how users navigate through the user interface. A screen can directly contain both primary views and secondary views, but it cannot directly contain most atomic widgets.</a:t>
            </a:r>
          </a:p>
          <a:p>
            <a:pPr marL="171450" indent="-171450">
              <a:buFont typeface="Arial" pitchFamily="34" charset="0"/>
              <a:buChar char="•"/>
            </a:pPr>
            <a:endParaRPr lang="en-US" dirty="0" smtClean="0"/>
          </a:p>
          <a:p>
            <a:r>
              <a:rPr lang="en-US" dirty="0" smtClean="0"/>
              <a:t>Input sets do not readily fall into any of these categories. Input sets fit some of the attributes of primary views. They can contain atomic widgets and organize them into logical groups. Input sets cannot be referenced directly by secondary views or screens.  Input set must be embedded into detail view</a:t>
            </a:r>
            <a:r>
              <a:rPr lang="en-US" baseline="0" dirty="0" smtClean="0"/>
              <a:t> panels  and </a:t>
            </a:r>
            <a:r>
              <a:rPr lang="en-US" dirty="0" smtClean="0"/>
              <a:t>cannot have toolbars directly associated with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15</a:t>
            </a:fld>
            <a:endParaRPr lang="en-US" dirty="0"/>
          </a:p>
        </p:txBody>
      </p:sp>
    </p:spTree>
    <p:extLst>
      <p:ext uri="{BB962C8B-B14F-4D97-AF65-F5344CB8AC3E}">
        <p14:creationId xmlns:p14="http://schemas.microsoft.com/office/powerpoint/2010/main" val="308111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Widget and Location are conceptual representations</a:t>
            </a:r>
            <a:r>
              <a:rPr lang="en-US" baseline="0" dirty="0" smtClean="0"/>
              <a:t> in this diagram.  There are no &lt;Widget /&gt; or &lt;Location /&gt; elements. </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16</a:t>
            </a:fld>
            <a:endParaRPr lang="en-US" dirty="0"/>
          </a:p>
        </p:txBody>
      </p:sp>
    </p:spTree>
    <p:extLst>
      <p:ext uri="{BB962C8B-B14F-4D97-AF65-F5344CB8AC3E}">
        <p14:creationId xmlns:p14="http://schemas.microsoft.com/office/powerpoint/2010/main" val="178730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Notice that only a subset of locations reference screens:</a:t>
            </a:r>
          </a:p>
          <a:p>
            <a:pPr marL="171450" indent="-171450" eaLnBrk="1" hangingPunct="1">
              <a:buFont typeface="Arial" pitchFamily="34" charset="0"/>
              <a:buChar char="•"/>
            </a:pPr>
            <a:r>
              <a:rPr lang="en-US" dirty="0" err="1" smtClean="0"/>
              <a:t>LocationGroups</a:t>
            </a:r>
            <a:r>
              <a:rPr lang="en-US" dirty="0" smtClean="0"/>
              <a:t> reference a collection of Page locations, which then reference screens</a:t>
            </a:r>
          </a:p>
          <a:p>
            <a:pPr marL="171450" indent="-171450" eaLnBrk="1" hangingPunct="1">
              <a:buFont typeface="Arial" pitchFamily="34" charset="0"/>
              <a:buChar char="•"/>
            </a:pPr>
            <a:r>
              <a:rPr lang="en-US" dirty="0" smtClean="0"/>
              <a:t>Forwards redirect to any other location types, which may contain screens</a:t>
            </a:r>
          </a:p>
          <a:p>
            <a:pPr marL="171450" indent="-171450" eaLnBrk="1" hangingPunct="1">
              <a:buFont typeface="Arial" pitchFamily="34" charset="0"/>
              <a:buChar char="•"/>
            </a:pPr>
            <a:r>
              <a:rPr lang="en-US" dirty="0" smtClean="0"/>
              <a:t>Exit Points reference external URLs, which define non-application screens</a:t>
            </a:r>
          </a:p>
          <a:p>
            <a:pPr marL="171450" indent="-171450" eaLnBrk="1" hangingPunct="1">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BC59C1E8-2E88-4BF4-A80C-B8AE78323CDF}" type="slidenum">
              <a:rPr lang="en-US" smtClean="0"/>
              <a:pPr/>
              <a:t>17</a:t>
            </a:fld>
            <a:endParaRPr lang="en-US" dirty="0"/>
          </a:p>
        </p:txBody>
      </p:sp>
    </p:spTree>
    <p:extLst>
      <p:ext uri="{BB962C8B-B14F-4D97-AF65-F5344CB8AC3E}">
        <p14:creationId xmlns:p14="http://schemas.microsoft.com/office/powerpoint/2010/main" val="4014259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top level, PCF elements are split between widgets and locations. This lesson only addresses</a:t>
            </a:r>
            <a:r>
              <a:rPr lang="en-US" baseline="0" dirty="0" smtClean="0"/>
              <a:t> </a:t>
            </a:r>
            <a:r>
              <a:rPr lang="en-US" dirty="0" smtClean="0"/>
              <a:t>the high-level classifications of widgets (both atomic and container) and locations. Discussions of specific widgets and locations will follow in future lessons.</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18</a:t>
            </a:fld>
            <a:endParaRPr lang="en-US" dirty="0"/>
          </a:p>
        </p:txBody>
      </p:sp>
    </p:spTree>
    <p:extLst>
      <p:ext uri="{BB962C8B-B14F-4D97-AF65-F5344CB8AC3E}">
        <p14:creationId xmlns:p14="http://schemas.microsoft.com/office/powerpoint/2010/main" val="410329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19</a:t>
            </a:fld>
            <a:endParaRPr lang="en-US" dirty="0"/>
          </a:p>
        </p:txBody>
      </p:sp>
    </p:spTree>
    <p:extLst>
      <p:ext uri="{BB962C8B-B14F-4D97-AF65-F5344CB8AC3E}">
        <p14:creationId xmlns:p14="http://schemas.microsoft.com/office/powerpoint/2010/main" val="177717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2</a:t>
            </a:fld>
            <a:endParaRPr lang="en-US" dirty="0"/>
          </a:p>
        </p:txBody>
      </p:sp>
    </p:spTree>
    <p:extLst>
      <p:ext uri="{BB962C8B-B14F-4D97-AF65-F5344CB8AC3E}">
        <p14:creationId xmlns:p14="http://schemas.microsoft.com/office/powerpoint/2010/main" val="287353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 PCF is an XSD-validated XML document containing elements that describe the structure, layout, and behavior of the web user interface. The majority of this content is defined at the application level, though some is defined at the platform level.</a:t>
            </a:r>
          </a:p>
        </p:txBody>
      </p:sp>
      <p:sp>
        <p:nvSpPr>
          <p:cNvPr id="4" name="Slide Number Placeholder 3"/>
          <p:cNvSpPr>
            <a:spLocks noGrp="1"/>
          </p:cNvSpPr>
          <p:nvPr>
            <p:ph type="sldNum" sz="quarter" idx="10"/>
          </p:nvPr>
        </p:nvSpPr>
        <p:spPr/>
        <p:txBody>
          <a:bodyPr/>
          <a:lstStyle/>
          <a:p>
            <a:fld id="{BC59C1E8-2E88-4BF4-A80C-B8AE78323CDF}" type="slidenum">
              <a:rPr lang="en-US" smtClean="0"/>
              <a:pPr/>
              <a:t>20</a:t>
            </a:fld>
            <a:endParaRPr lang="en-US" dirty="0"/>
          </a:p>
        </p:txBody>
      </p:sp>
    </p:spTree>
    <p:extLst>
      <p:ext uri="{BB962C8B-B14F-4D97-AF65-F5344CB8AC3E}">
        <p14:creationId xmlns:p14="http://schemas.microsoft.com/office/powerpoint/2010/main" val="315492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GlobalAddressInput</a:t>
            </a:r>
            <a:r>
              <a:rPr lang="en-US" baseline="0" dirty="0" err="1" smtClean="0"/>
              <a:t>Set</a:t>
            </a:r>
            <a:r>
              <a:rPr lang="en-US" baseline="0" dirty="0" smtClean="0"/>
              <a:t> is a globalization input set and is modal.  Modal widgets are discussed in greater detail later in this course.  It is not a requirement for a PCF to be modal in order for it to be reused.</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21</a:t>
            </a:fld>
            <a:endParaRPr lang="en-US" dirty="0"/>
          </a:p>
        </p:txBody>
      </p:sp>
    </p:spTree>
    <p:extLst>
      <p:ext uri="{BB962C8B-B14F-4D97-AF65-F5344CB8AC3E}">
        <p14:creationId xmlns:p14="http://schemas.microsoft.com/office/powerpoint/2010/main" val="3321586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PCF file declares either a container widget or a location. It is not possible to create a PCF file that declares only a single isolated atomic widget. </a:t>
            </a:r>
          </a:p>
        </p:txBody>
      </p:sp>
      <p:sp>
        <p:nvSpPr>
          <p:cNvPr id="4" name="Slide Number Placeholder 3"/>
          <p:cNvSpPr>
            <a:spLocks noGrp="1"/>
          </p:cNvSpPr>
          <p:nvPr>
            <p:ph type="sldNum" sz="quarter" idx="10"/>
          </p:nvPr>
        </p:nvSpPr>
        <p:spPr/>
        <p:txBody>
          <a:bodyPr/>
          <a:lstStyle/>
          <a:p>
            <a:fld id="{BC59C1E8-2E88-4BF4-A80C-B8AE78323CDF}" type="slidenum">
              <a:rPr lang="en-US" smtClean="0"/>
              <a:pPr/>
              <a:t>22</a:t>
            </a:fld>
            <a:endParaRPr lang="en-US" dirty="0"/>
          </a:p>
        </p:txBody>
      </p:sp>
    </p:spTree>
    <p:extLst>
      <p:ext uri="{BB962C8B-B14F-4D97-AF65-F5344CB8AC3E}">
        <p14:creationId xmlns:p14="http://schemas.microsoft.com/office/powerpoint/2010/main" val="480590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use the internal debug tools to identify the P</a:t>
            </a:r>
            <a:r>
              <a:rPr lang="en-US" dirty="0" smtClean="0"/>
              <a:t>CF structure, associated widgets, PCF related</a:t>
            </a:r>
            <a:r>
              <a:rPr lang="en-US" baseline="0" dirty="0" smtClean="0"/>
              <a:t> GOSU code, and even open the PCF in Studio.  It is optional to install the </a:t>
            </a:r>
            <a:r>
              <a:rPr lang="en-US" baseline="0" dirty="0" err="1" smtClean="0"/>
              <a:t>DCEVM</a:t>
            </a:r>
            <a:r>
              <a:rPr lang="en-US" baseline="0" dirty="0" smtClean="0"/>
              <a:t> for the </a:t>
            </a:r>
            <a:r>
              <a:rPr lang="en-US" baseline="0" dirty="0" err="1" smtClean="0"/>
              <a:t>JDK</a:t>
            </a:r>
            <a:r>
              <a:rPr lang="en-US" baseline="0" dirty="0" smtClean="0"/>
              <a:t> in order to use the internal debug tools. </a:t>
            </a:r>
          </a:p>
          <a:p>
            <a:endParaRPr lang="en-US" baseline="0" dirty="0" smtClean="0"/>
          </a:p>
          <a:p>
            <a:r>
              <a:rPr lang="en-US" dirty="0" smtClean="0"/>
              <a:t>Guidewire recommends that you install the </a:t>
            </a:r>
            <a:r>
              <a:rPr lang="en-US" dirty="0" err="1" smtClean="0"/>
              <a:t>DCEVM</a:t>
            </a:r>
            <a:r>
              <a:rPr lang="en-US" dirty="0" smtClean="0"/>
              <a:t> in development environments for a more efficient development experience. The </a:t>
            </a:r>
            <a:r>
              <a:rPr lang="en-US" dirty="0" err="1" smtClean="0"/>
              <a:t>DCEVM</a:t>
            </a:r>
            <a:r>
              <a:rPr lang="en-US" dirty="0" smtClean="0"/>
              <a:t> allows for "hot swapping" of classes. The </a:t>
            </a:r>
            <a:r>
              <a:rPr lang="en-US" dirty="0" err="1" smtClean="0"/>
              <a:t>DCEVM</a:t>
            </a:r>
            <a:r>
              <a:rPr lang="en-US" dirty="0" smtClean="0"/>
              <a:t> should NOT be installed in production environments.</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23</a:t>
            </a:fld>
            <a:endParaRPr lang="en-US" dirty="0"/>
          </a:p>
        </p:txBody>
      </p:sp>
    </p:spTree>
    <p:extLst>
      <p:ext uri="{BB962C8B-B14F-4D97-AF65-F5344CB8AC3E}">
        <p14:creationId xmlns:p14="http://schemas.microsoft.com/office/powerpoint/2010/main" val="181910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t>
            </a:r>
            <a:r>
              <a:rPr lang="en-US" dirty="0" smtClean="0"/>
              <a:t>view the location information</a:t>
            </a:r>
            <a:r>
              <a:rPr lang="en-US" baseline="0" dirty="0" smtClean="0"/>
              <a:t> with ALT+SHIFT+I in a separate browser window.</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window details the file structure and details the hierarchy of the location, screen, and any child container widgets. For each location and container widget, the name of the file in which it is referenced is listed.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eaLnBrk="1" hangingPunct="1"/>
            <a:r>
              <a:rPr lang="en-US" dirty="0" smtClean="0"/>
              <a:t>Location Info is also useful when Studio is not running</a:t>
            </a:r>
            <a:r>
              <a:rPr lang="en-US" baseline="0" dirty="0" smtClean="0"/>
              <a:t> or i</a:t>
            </a:r>
            <a:r>
              <a:rPr lang="en-US" dirty="0" smtClean="0"/>
              <a:t>f you are viewing a modal file. Location Info identifies the mode currently displayed.  Going directly to the PCF editor shows you the "first" mode until you choose another.  </a:t>
            </a:r>
          </a:p>
          <a:p>
            <a:pPr eaLnBrk="1" hangingPunct="1"/>
            <a:endParaRPr lang="en-US" dirty="0" smtClean="0"/>
          </a:p>
          <a:p>
            <a:pPr eaLnBrk="1" hangingPunct="1"/>
            <a:r>
              <a:rPr lang="en-US" dirty="0" smtClean="0"/>
              <a:t>Location Info</a:t>
            </a:r>
            <a:r>
              <a:rPr lang="en-US" baseline="0" dirty="0" smtClean="0"/>
              <a:t> also shows the workspace PCF if</a:t>
            </a:r>
            <a:r>
              <a:rPr lang="en-US" dirty="0" smtClean="0"/>
              <a:t> it is defined.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C59C1E8-2E88-4BF4-A80C-B8AE78323CDF}" type="slidenum">
              <a:rPr lang="en-US" smtClean="0"/>
              <a:pPr/>
              <a:t>24</a:t>
            </a:fld>
            <a:endParaRPr lang="en-US" dirty="0"/>
          </a:p>
        </p:txBody>
      </p:sp>
    </p:spTree>
    <p:extLst>
      <p:ext uri="{BB962C8B-B14F-4D97-AF65-F5344CB8AC3E}">
        <p14:creationId xmlns:p14="http://schemas.microsoft.com/office/powerpoint/2010/main" val="176727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a:t>
            </a:r>
            <a:r>
              <a:rPr lang="en-US" baseline="0" dirty="0" smtClean="0"/>
              <a:t> running an open application project in Guidewire Studio , you can reload all the page configuration files and display keys for the server.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reload PCF files while in edit mode, you may experience unpredictable results. For the current location, where there is a data modification in progress, the new </a:t>
            </a:r>
            <a:r>
              <a:rPr lang="en-US" dirty="0" err="1" smtClean="0"/>
              <a:t>PCFs</a:t>
            </a:r>
            <a:r>
              <a:rPr lang="en-US" dirty="0" smtClean="0"/>
              <a:t> may not be reloaded. Therefore, Guidewire recommends reloading PCF files while in read-only mode as it provides for more predictable results.</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25</a:t>
            </a:fld>
            <a:endParaRPr lang="en-US" dirty="0"/>
          </a:p>
        </p:txBody>
      </p:sp>
    </p:spTree>
    <p:extLst>
      <p:ext uri="{BB962C8B-B14F-4D97-AF65-F5344CB8AC3E}">
        <p14:creationId xmlns:p14="http://schemas.microsoft.com/office/powerpoint/2010/main" val="176727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widget inspector shows all the PCF files and widgets referenced in the active application</a:t>
            </a:r>
            <a:r>
              <a:rPr lang="en-US" baseline="0" dirty="0" smtClean="0"/>
              <a:t> browser window except for the workspace area. </a:t>
            </a:r>
            <a:r>
              <a:rPr lang="en-US" dirty="0" smtClean="0"/>
              <a:t>To view the widget inspector, press </a:t>
            </a:r>
            <a:r>
              <a:rPr lang="en-US" dirty="0" err="1" smtClean="0"/>
              <a:t>ALT+SHIFT+W</a:t>
            </a:r>
            <a:r>
              <a:rPr lang="en-US" dirty="0" smtClean="0"/>
              <a:t> in the application.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C59C1E8-2E88-4BF4-A80C-B8AE78323CDF}" type="slidenum">
              <a:rPr lang="en-US" smtClean="0"/>
              <a:pPr/>
              <a:t>26</a:t>
            </a:fld>
            <a:endParaRPr lang="en-US" dirty="0"/>
          </a:p>
        </p:txBody>
      </p:sp>
    </p:spTree>
    <p:extLst>
      <p:ext uri="{BB962C8B-B14F-4D97-AF65-F5344CB8AC3E}">
        <p14:creationId xmlns:p14="http://schemas.microsoft.com/office/powerpoint/2010/main" val="176727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a:t>
            </a:r>
            <a:r>
              <a:rPr lang="en-US" baseline="0" dirty="0" smtClean="0"/>
              <a:t> running an open application project in Guidewire </a:t>
            </a:r>
            <a:r>
              <a:rPr lang="en-US" baseline="0" dirty="0" smtClean="0"/>
              <a:t>Studio, </a:t>
            </a:r>
            <a:r>
              <a:rPr lang="en-US" baseline="0" dirty="0" smtClean="0"/>
              <a:t>you can </a:t>
            </a:r>
            <a:r>
              <a:rPr lang="en-US" dirty="0" smtClean="0"/>
              <a:t>automatically open the location being viewed in the application. Non-wizard locations typically reference a single screen. From the screen, you can navigate in Studio to the file you wish to edit. </a:t>
            </a:r>
          </a:p>
          <a:p>
            <a:endParaRPr lang="en-US" dirty="0" smtClean="0"/>
          </a:p>
          <a:p>
            <a:r>
              <a:rPr lang="en-US" dirty="0" smtClean="0"/>
              <a:t>This technique is useful for most UI configuration in ClaimCenter and BillingCenter, where the majority of the UI configuration is done outside of wizards.</a:t>
            </a:r>
          </a:p>
          <a:p>
            <a:endParaRPr lang="en-US" dirty="0" smtClean="0"/>
          </a:p>
          <a:p>
            <a:r>
              <a:rPr lang="en-US" dirty="0" smtClean="0"/>
              <a:t>The</a:t>
            </a:r>
            <a:r>
              <a:rPr lang="en-US" baseline="0" dirty="0" smtClean="0"/>
              <a:t> </a:t>
            </a:r>
            <a:r>
              <a:rPr lang="en-US" dirty="0" err="1" smtClean="0"/>
              <a:t>ALT+SHIFT+E</a:t>
            </a:r>
            <a:r>
              <a:rPr lang="en-US" dirty="0" smtClean="0"/>
              <a:t> shortcut is considered experimental. While there may be circumstances where the shortcut does</a:t>
            </a:r>
            <a:r>
              <a:rPr lang="en-US" baseline="0" dirty="0" smtClean="0"/>
              <a:t> not function</a:t>
            </a:r>
            <a:r>
              <a:rPr lang="en-US" dirty="0" smtClean="0"/>
              <a:t>, there should never be any negative consequences in attempting to use it.</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27</a:t>
            </a:fld>
            <a:endParaRPr lang="en-US" dirty="0"/>
          </a:p>
        </p:txBody>
      </p:sp>
    </p:spTree>
    <p:extLst>
      <p:ext uri="{BB962C8B-B14F-4D97-AF65-F5344CB8AC3E}">
        <p14:creationId xmlns:p14="http://schemas.microsoft.com/office/powerpoint/2010/main" val="17672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28</a:t>
            </a:fld>
            <a:endParaRPr lang="en-US" dirty="0"/>
          </a:p>
        </p:txBody>
      </p:sp>
    </p:spTree>
    <p:extLst>
      <p:ext uri="{BB962C8B-B14F-4D97-AF65-F5344CB8AC3E}">
        <p14:creationId xmlns:p14="http://schemas.microsoft.com/office/powerpoint/2010/main" val="2997795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PCF file in any folder can reference content in another PCF file in any other PCF folder. </a:t>
            </a:r>
            <a:r>
              <a:rPr lang="en-US" baseline="0" dirty="0" smtClean="0"/>
              <a:t> Developers often logically group related PCF files in PCF Folders.</a:t>
            </a:r>
          </a:p>
          <a:p>
            <a:endParaRPr lang="en-US" dirty="0" smtClean="0"/>
          </a:p>
          <a:p>
            <a:r>
              <a:rPr lang="en-US" dirty="0" smtClean="0"/>
              <a:t>Guidewire recommends that suffixes be used with PCF file names to indicate the contents of the file. In some cases, the suffix is required. If you create the PCF using </a:t>
            </a:r>
            <a:r>
              <a:rPr lang="en-US" baseline="0" dirty="0" smtClean="0"/>
              <a:t>Guidewire Studio, Studio will automatically append the file suffix for you.</a:t>
            </a:r>
          </a:p>
          <a:p>
            <a:r>
              <a:rPr lang="en-US" dirty="0" smtClean="0"/>
              <a:t>Common suffixes include:</a:t>
            </a:r>
          </a:p>
          <a:p>
            <a:pPr marL="171450" indent="-171450">
              <a:buFont typeface="Arial" pitchFamily="34" charset="0"/>
              <a:buChar char="•"/>
            </a:pPr>
            <a:r>
              <a:rPr lang="en-US" dirty="0" smtClean="0"/>
              <a:t>DV –  detail view panel (detail view)</a:t>
            </a:r>
          </a:p>
          <a:p>
            <a:pPr marL="171450" indent="-171450">
              <a:buFont typeface="Arial" pitchFamily="34" charset="0"/>
              <a:buChar char="•"/>
            </a:pPr>
            <a:r>
              <a:rPr lang="en-US" dirty="0" smtClean="0"/>
              <a:t>LV –  list view panel (list view)</a:t>
            </a:r>
          </a:p>
          <a:p>
            <a:pPr marL="171450" indent="-171450">
              <a:buFont typeface="Arial" pitchFamily="34" charset="0"/>
              <a:buChar char="•"/>
            </a:pPr>
            <a:r>
              <a:rPr lang="en-US" dirty="0" err="1" smtClean="0"/>
              <a:t>InputSet</a:t>
            </a:r>
            <a:r>
              <a:rPr lang="en-US" dirty="0" smtClean="0"/>
              <a:t> – input set</a:t>
            </a:r>
          </a:p>
          <a:p>
            <a:pPr marL="171450" indent="-171450">
              <a:buFont typeface="Arial" pitchFamily="34" charset="0"/>
              <a:buChar char="•"/>
            </a:pPr>
            <a:r>
              <a:rPr lang="en-US" dirty="0" smtClean="0"/>
              <a:t>CV –  card view panel</a:t>
            </a:r>
            <a:r>
              <a:rPr lang="en-US" baseline="0" dirty="0" smtClean="0"/>
              <a:t> (card view)</a:t>
            </a:r>
            <a:endParaRPr lang="en-US" dirty="0" smtClean="0"/>
          </a:p>
          <a:p>
            <a:pPr marL="171450" indent="-171450">
              <a:buFont typeface="Arial" pitchFamily="34" charset="0"/>
              <a:buChar char="•"/>
            </a:pPr>
            <a:r>
              <a:rPr lang="en-US" dirty="0" err="1" smtClean="0"/>
              <a:t>LDV</a:t>
            </a:r>
            <a:r>
              <a:rPr lang="en-US" dirty="0" smtClean="0"/>
              <a:t> – list detail panel (list-detail</a:t>
            </a:r>
            <a:r>
              <a:rPr lang="en-US" baseline="0" dirty="0" smtClean="0"/>
              <a:t> view)</a:t>
            </a:r>
            <a:endParaRPr lang="en-US" dirty="0" smtClean="0"/>
          </a:p>
          <a:p>
            <a:pPr marL="171450" indent="-171450">
              <a:buFont typeface="Arial" pitchFamily="34" charset="0"/>
              <a:buChar char="•"/>
            </a:pPr>
            <a:r>
              <a:rPr lang="en-US" dirty="0" smtClean="0"/>
              <a:t>Screen –  screen</a:t>
            </a:r>
          </a:p>
          <a:p>
            <a:pPr marL="171450" indent="-171450">
              <a:buFont typeface="Arial" pitchFamily="34" charset="0"/>
              <a:buChar char="•"/>
            </a:pPr>
            <a:r>
              <a:rPr lang="en-US" dirty="0" smtClean="0"/>
              <a:t>LG –  location group</a:t>
            </a:r>
          </a:p>
          <a:p>
            <a:pPr marL="171450" indent="-171450">
              <a:buFont typeface="Arial" pitchFamily="34" charset="0"/>
              <a:buChar char="•"/>
            </a:pPr>
            <a:r>
              <a:rPr lang="en-US" dirty="0" smtClean="0"/>
              <a:t>Wizard –  wizard</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29</a:t>
            </a:fld>
            <a:endParaRPr lang="en-US" dirty="0"/>
          </a:p>
        </p:txBody>
      </p:sp>
    </p:spTree>
    <p:extLst>
      <p:ext uri="{BB962C8B-B14F-4D97-AF65-F5344CB8AC3E}">
        <p14:creationId xmlns:p14="http://schemas.microsoft.com/office/powerpoint/2010/main" val="405121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3</a:t>
            </a:fld>
            <a:endParaRPr lang="en-US" dirty="0"/>
          </a:p>
        </p:txBody>
      </p:sp>
    </p:spTree>
    <p:extLst>
      <p:ext uri="{BB962C8B-B14F-4D97-AF65-F5344CB8AC3E}">
        <p14:creationId xmlns:p14="http://schemas.microsoft.com/office/powerpoint/2010/main" val="2840917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Arial" pitchFamily="34" charset="0"/>
                <a:ea typeface="+mn-ea"/>
                <a:cs typeface="Arial" pitchFamily="34" charset="0"/>
              </a:rPr>
              <a:t>PCF Folders organize PCF files. Consider organizing PCF Files into PCF Folders.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Arial" pitchFamily="34" charset="0"/>
                <a:ea typeface="+mn-ea"/>
                <a:cs typeface="Arial" pitchFamily="34" charset="0"/>
              </a:rPr>
              <a:t>In the physical folders for the application, there is no Page Configuration Folder. The physical folder is "web".  The Page Configuration Folder in the Project View is an alias for the physical web folder in the file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30</a:t>
            </a:fld>
            <a:endParaRPr lang="en-US" dirty="0"/>
          </a:p>
        </p:txBody>
      </p:sp>
    </p:spTree>
    <p:extLst>
      <p:ext uri="{BB962C8B-B14F-4D97-AF65-F5344CB8AC3E}">
        <p14:creationId xmlns:p14="http://schemas.microsoft.com/office/powerpoint/2010/main" val="4064352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31</a:t>
            </a:fld>
            <a:endParaRPr lang="en-US" dirty="0"/>
          </a:p>
        </p:txBody>
      </p:sp>
    </p:spTree>
    <p:extLst>
      <p:ext uri="{BB962C8B-B14F-4D97-AF65-F5344CB8AC3E}">
        <p14:creationId xmlns:p14="http://schemas.microsoft.com/office/powerpoint/2010/main" val="4064352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Specify the name of the file in the dialog</a:t>
            </a:r>
            <a:r>
              <a:rPr lang="en-US" baseline="0" dirty="0" smtClean="0"/>
              <a:t> and the file type. The dialog automatically appends the suffix to the file name when necessary.</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32</a:t>
            </a:fld>
            <a:endParaRPr lang="en-US" dirty="0"/>
          </a:p>
        </p:txBody>
      </p:sp>
    </p:spTree>
    <p:extLst>
      <p:ext uri="{BB962C8B-B14F-4D97-AF65-F5344CB8AC3E}">
        <p14:creationId xmlns:p14="http://schemas.microsoft.com/office/powerpoint/2010/main" val="2897506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33</a:t>
            </a:fld>
            <a:endParaRPr lang="en-US" dirty="0"/>
          </a:p>
        </p:txBody>
      </p:sp>
    </p:spTree>
    <p:extLst>
      <p:ext uri="{BB962C8B-B14F-4D97-AF65-F5344CB8AC3E}">
        <p14:creationId xmlns:p14="http://schemas.microsoft.com/office/powerpoint/2010/main" val="4013870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34</a:t>
            </a:fld>
            <a:endParaRPr lang="en-US" dirty="0"/>
          </a:p>
        </p:txBody>
      </p:sp>
    </p:spTree>
    <p:extLst>
      <p:ext uri="{BB962C8B-B14F-4D97-AF65-F5344CB8AC3E}">
        <p14:creationId xmlns:p14="http://schemas.microsoft.com/office/powerpoint/2010/main" val="263740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Guidewire applications use</a:t>
            </a:r>
            <a:r>
              <a:rPr lang="en-US" baseline="0" dirty="0" smtClean="0"/>
              <a:t> a</a:t>
            </a:r>
            <a:r>
              <a:rPr lang="en-US" dirty="0" smtClean="0"/>
              <a:t> page configuration format (PCF) files to render the application</a:t>
            </a:r>
            <a:r>
              <a:rPr lang="en-US" baseline="0" dirty="0" smtClean="0"/>
              <a:t> user </a:t>
            </a:r>
            <a:r>
              <a:rPr lang="en-US" dirty="0" smtClean="0"/>
              <a:t>interface.  Use the Page Configuration File (PCF</a:t>
            </a:r>
            <a:r>
              <a:rPr lang="en-US" baseline="0" dirty="0" smtClean="0"/>
              <a:t>) editor to edit PCF files. The PCF Editor supports drag-and-drop composition of PCF pages using graphical elements, PCF page grouping views, Gosu code, display key creation, and much more.</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35</a:t>
            </a:fld>
            <a:endParaRPr lang="en-US"/>
          </a:p>
        </p:txBody>
      </p:sp>
    </p:spTree>
    <p:extLst>
      <p:ext uri="{BB962C8B-B14F-4D97-AF65-F5344CB8AC3E}">
        <p14:creationId xmlns:p14="http://schemas.microsoft.com/office/powerpoint/2010/main" val="1545013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PCF editor contains a canvas that provides a graphic display of the contents of the </a:t>
            </a:r>
            <a:r>
              <a:rPr lang="en-US" dirty="0" smtClean="0"/>
              <a:t>file. </a:t>
            </a:r>
            <a:r>
              <a:rPr lang="en-US" dirty="0"/>
              <a:t>From the canvas, you can select an item to display and edit its properties. You can also move and delete existing items</a:t>
            </a:r>
            <a:r>
              <a:rPr lang="en-US" dirty="0" smtClean="0"/>
              <a:t>.  In addition, the canvas in the Studio center pane provides a drag-and-drop capability for working with the PCF elements (widgets) on the PCF page. On the canvas, Studio displays:</a:t>
            </a:r>
          </a:p>
          <a:p>
            <a:pPr marL="171450" indent="-171450">
              <a:buFont typeface="Arial" pitchFamily="34" charset="0"/>
              <a:buChar char="•"/>
            </a:pPr>
            <a:r>
              <a:rPr lang="en-US" dirty="0" smtClean="0"/>
              <a:t>Elements that represent actual screen content (inputs, and similar items) as a simplified version of how they appear within ClaimCenter.  </a:t>
            </a:r>
          </a:p>
          <a:p>
            <a:pPr marL="171450" indent="-171450">
              <a:buFont typeface="Arial" pitchFamily="34" charset="0"/>
              <a:buChar char="•"/>
            </a:pPr>
            <a:r>
              <a:rPr lang="en-US" dirty="0" smtClean="0"/>
              <a:t>Elements that function primarily as containers (data view panels, for example) as light gray boxes, with a header indicating the element type and ID.  </a:t>
            </a:r>
          </a:p>
          <a:p>
            <a:pPr marL="171450" indent="-171450">
              <a:buFont typeface="Arial" pitchFamily="34" charset="0"/>
              <a:buChar char="•"/>
            </a:pPr>
            <a:r>
              <a:rPr lang="en-US" dirty="0" smtClean="0"/>
              <a:t>Elements that define or expose additional Gosu symbols to their descendants as light gray boxes, with a list of symbols at the top. If you move your mouse over a symbol, Studio shows a tooltip with the name, type, and initial value of the symbol.  </a:t>
            </a:r>
          </a:p>
          <a:p>
            <a:pPr marL="171450" indent="-171450">
              <a:buFont typeface="Arial" pitchFamily="34" charset="0"/>
              <a:buChar char="•"/>
            </a:pPr>
            <a:r>
              <a:rPr lang="en-US" dirty="0" smtClean="0"/>
              <a:t>If the symbol represents a Require, the tooltip indicates this as well.  </a:t>
            </a:r>
          </a:p>
          <a:p>
            <a:pPr marL="171450" indent="-171450">
              <a:buFont typeface="Arial" pitchFamily="34" charset="0"/>
              <a:buChar char="•"/>
            </a:pPr>
            <a:r>
              <a:rPr lang="en-US" dirty="0" smtClean="0"/>
              <a:t>If you click a symbol name, Studio selects the containing element, and then opens the appropriate properties tab for editing whatever is providing the symbol. Finally, if necessary, Studio selects the symbol in the Properties tab.  </a:t>
            </a:r>
          </a:p>
          <a:p>
            <a:pPr marL="171450" indent="-171450">
              <a:buFont typeface="Arial" pitchFamily="34" charset="0"/>
              <a:buChar char="•"/>
            </a:pPr>
            <a:r>
              <a:rPr lang="en-US" dirty="0" smtClean="0"/>
              <a:t>Elements that are conditionally visible with a dotted border.  </a:t>
            </a:r>
          </a:p>
          <a:p>
            <a:pPr marL="171450" indent="-171450">
              <a:buFont typeface="Arial" pitchFamily="34" charset="0"/>
              <a:buChar char="•"/>
            </a:pPr>
            <a:r>
              <a:rPr lang="en-US" dirty="0" smtClean="0"/>
              <a:t>Elements that iterate over a set of data and produce their contents once for each element in the data by a single copy of the contents. It follows this with an ellipsis to indicate iteration.  </a:t>
            </a:r>
          </a:p>
          <a:p>
            <a:pPr marL="171450" indent="-171450">
              <a:buFont typeface="Arial" pitchFamily="34" charset="0"/>
              <a:buChar char="•"/>
            </a:pPr>
            <a:r>
              <a:rPr lang="en-US" dirty="0" err="1" smtClean="0"/>
              <a:t>RowIterator</a:t>
            </a:r>
            <a:r>
              <a:rPr lang="en-US" dirty="0" smtClean="0"/>
              <a:t> widgets with inferred header and footer cells in the position in which they appear.</a:t>
            </a:r>
          </a:p>
          <a:p>
            <a:endParaRPr lang="en-US" dirty="0" smtClean="0"/>
          </a:p>
          <a:p>
            <a:r>
              <a:rPr lang="en-US" dirty="0" smtClean="0"/>
              <a:t>The Canvas also allows for you to view all the nested elements. Files can be nested as deep as necessary, in which case the color of the shaded area will be progressively deeper, for example: </a:t>
            </a:r>
          </a:p>
          <a:p>
            <a:pPr marL="171450" indent="-171450">
              <a:buFont typeface="Arial" pitchFamily="34" charset="0"/>
              <a:buChar char="•"/>
            </a:pPr>
            <a:r>
              <a:rPr lang="en-US" dirty="0" smtClean="0"/>
              <a:t>White </a:t>
            </a:r>
            <a:r>
              <a:rPr lang="en-US" dirty="0"/>
              <a:t>- defined in this file</a:t>
            </a:r>
          </a:p>
          <a:p>
            <a:pPr marL="171450" indent="-171450">
              <a:buFont typeface="Arial" pitchFamily="34" charset="0"/>
              <a:buChar char="•"/>
            </a:pPr>
            <a:r>
              <a:rPr lang="en-US" dirty="0"/>
              <a:t>Light blue -defined in other file that is referenced by this file</a:t>
            </a:r>
          </a:p>
          <a:p>
            <a:pPr marL="171450" indent="-171450">
              <a:buFont typeface="Arial" pitchFamily="34" charset="0"/>
              <a:buChar char="•"/>
            </a:pPr>
            <a:r>
              <a:rPr lang="en-US" dirty="0"/>
              <a:t>Dark blue - defined in file referenced by referenced file</a:t>
            </a:r>
          </a:p>
          <a:p>
            <a:r>
              <a:rPr lang="en-US" dirty="0" smtClean="0"/>
              <a:t>Double-clicking at any level will open the selected PCF directly.</a:t>
            </a:r>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36</a:t>
            </a:fld>
            <a:endParaRPr lang="en-US"/>
          </a:p>
        </p:txBody>
      </p:sp>
    </p:spTree>
    <p:extLst>
      <p:ext uri="{BB962C8B-B14F-4D97-AF65-F5344CB8AC3E}">
        <p14:creationId xmlns:p14="http://schemas.microsoft.com/office/powerpoint/2010/main" val="2783820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can be nested as deep as necessary, in which case the color of the shaded area will be progressively deeper. Double-clicking at any level will open the selected file directly. You can t</a:t>
            </a:r>
            <a:r>
              <a:rPr lang="en-US" sz="1200" b="0" i="0" kern="1200" dirty="0" smtClean="0">
                <a:solidFill>
                  <a:schemeClr val="tx1"/>
                </a:solidFill>
                <a:effectLst/>
                <a:latin typeface="Arial" pitchFamily="34" charset="0"/>
                <a:ea typeface="+mn-ea"/>
                <a:cs typeface="Arial" pitchFamily="34" charset="0"/>
              </a:rPr>
              <a:t>oggle the visibility of child files embedded in a parent PCF file. If you disable the representation of the included files, Studio displays the text of the reference expression instead.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37</a:t>
            </a:fld>
            <a:endParaRPr lang="en-US" dirty="0"/>
          </a:p>
        </p:txBody>
      </p:sp>
    </p:spTree>
    <p:extLst>
      <p:ext uri="{BB962C8B-B14F-4D97-AF65-F5344CB8AC3E}">
        <p14:creationId xmlns:p14="http://schemas.microsoft.com/office/powerpoint/2010/main" val="1447828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Show/Hide included sections: Toggle the visibility of child files embedded in a parent PCF file. </a:t>
            </a:r>
            <a:r>
              <a:rPr lang="en-US" smtClean="0"/>
              <a:t>If you disable the representation of the included files, Studio displays the text of the reference expression instead.</a:t>
            </a:r>
          </a:p>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38</a:t>
            </a:fld>
            <a:endParaRPr lang="en-US" dirty="0"/>
          </a:p>
        </p:txBody>
      </p:sp>
    </p:spTree>
    <p:extLst>
      <p:ext uri="{BB962C8B-B14F-4D97-AF65-F5344CB8AC3E}">
        <p14:creationId xmlns:p14="http://schemas.microsoft.com/office/powerpoint/2010/main" val="1503251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Toolbox tab  is a list of widgets. To add elements to a PCF file, you select the corresponding tool in the toolbox and drag it onto the canvas. The Toolbox tab contains a search</a:t>
            </a:r>
            <a:r>
              <a:rPr lang="en-US" baseline="0" dirty="0" smtClean="0"/>
              <a:t> box and a list widgets organized into specific categories and subcategories.</a:t>
            </a:r>
          </a:p>
          <a:p>
            <a:endParaRPr lang="en-US" dirty="0" smtClean="0"/>
          </a:p>
          <a:p>
            <a:r>
              <a:rPr lang="en-US" dirty="0" smtClean="0"/>
              <a:t>Clicking on a category name expands or collapses that category.</a:t>
            </a:r>
            <a:r>
              <a:rPr lang="en-US" baseline="0" dirty="0" smtClean="0"/>
              <a:t>  </a:t>
            </a:r>
            <a:r>
              <a:rPr lang="en-US" dirty="0" smtClean="0"/>
              <a:t>Clicking on a subcategory name expands or collapses that subcategory as well. Guidewire Studio only displays widget categories containing widgets that are valid and available for use in the current PCF file. Guidewire</a:t>
            </a:r>
            <a:r>
              <a:rPr lang="en-US" baseline="0" dirty="0" smtClean="0"/>
              <a:t> </a:t>
            </a:r>
            <a:r>
              <a:rPr lang="en-US" dirty="0" smtClean="0"/>
              <a:t>Studio displays a description of that widget in a tooltip when you hover over the widget with your mouse.</a:t>
            </a:r>
          </a:p>
          <a:p>
            <a:endParaRPr lang="en-US" dirty="0" smtClean="0"/>
          </a:p>
          <a:p>
            <a:r>
              <a:rPr lang="en-US" dirty="0" smtClean="0"/>
              <a:t>You use the search box to filter the full set of widgets. As</a:t>
            </a:r>
            <a:r>
              <a:rPr lang="en-US" baseline="0" dirty="0" smtClean="0"/>
              <a:t> you type a search term into the search box, the toolbox filters the results by:</a:t>
            </a:r>
            <a:endParaRPr lang="en-US" dirty="0" smtClean="0"/>
          </a:p>
          <a:p>
            <a:pPr marL="171450" indent="-171450">
              <a:buFont typeface="Arial" pitchFamily="34" charset="0"/>
              <a:buChar char="•"/>
            </a:pPr>
            <a:r>
              <a:rPr lang="en-US" dirty="0" smtClean="0"/>
              <a:t>Any widgets whose category name matches the typed text</a:t>
            </a:r>
          </a:p>
          <a:p>
            <a:pPr marL="171450" indent="-171450">
              <a:buFont typeface="Arial" pitchFamily="34" charset="0"/>
              <a:buChar char="•"/>
            </a:pPr>
            <a:r>
              <a:rPr lang="en-US" dirty="0" smtClean="0"/>
              <a:t>Any widgets whose name matches the typed text</a:t>
            </a:r>
          </a:p>
          <a:p>
            <a:pPr marL="171450" indent="-171450">
              <a:buFont typeface="Arial" pitchFamily="34" charset="0"/>
              <a:buChar char="•"/>
            </a:pPr>
            <a:r>
              <a:rPr lang="en-US" dirty="0" smtClean="0"/>
              <a:t>Any widgets whose actual name in the XML matches the typed text</a:t>
            </a:r>
          </a:p>
          <a:p>
            <a:pPr marL="171450" indent="-171450">
              <a:buFont typeface="Arial" pitchFamily="34" charset="0"/>
              <a:buChar char="•"/>
            </a:pPr>
            <a:r>
              <a:rPr lang="en-US" dirty="0" smtClean="0"/>
              <a:t>Any widgets whose description contains the typed text</a:t>
            </a:r>
          </a:p>
          <a:p>
            <a:endParaRPr lang="en-US" dirty="0" smtClean="0"/>
          </a:p>
          <a:p>
            <a:r>
              <a:rPr lang="en-US" dirty="0" smtClean="0"/>
              <a:t>Clicking the X icon by the search box clears text from the box and stops filtering the widget list. Keyboard shortcut ALT+/ gives focus to the search box.</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39</a:t>
            </a:fld>
            <a:endParaRPr lang="en-US"/>
          </a:p>
        </p:txBody>
      </p:sp>
    </p:spTree>
    <p:extLst>
      <p:ext uri="{BB962C8B-B14F-4D97-AF65-F5344CB8AC3E}">
        <p14:creationId xmlns:p14="http://schemas.microsoft.com/office/powerpoint/2010/main" val="143985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widget is a PCF element that can be converted into HTML and displayed.</a:t>
            </a:r>
          </a:p>
          <a:p>
            <a:endParaRPr lang="en-US" dirty="0" smtClean="0"/>
          </a:p>
          <a:p>
            <a:r>
              <a:rPr lang="en-US" dirty="0" smtClean="0"/>
              <a:t>A location is a PCF element that a user (or the application itself) can navigate to. It is used to define how users move from one area of user interface to the next.</a:t>
            </a:r>
          </a:p>
          <a:p>
            <a:endParaRPr lang="en-US" dirty="0" smtClean="0"/>
          </a:p>
          <a:p>
            <a:r>
              <a:rPr lang="en-US" dirty="0" smtClean="0"/>
              <a:t>Both Widget and Location are conceptual representations</a:t>
            </a:r>
            <a:r>
              <a:rPr lang="en-US" baseline="0" dirty="0" smtClean="0"/>
              <a:t> in this diagram.  There are no &lt;Widget /&gt; or &lt;Location /&gt; elements.  </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a:t>
            </a:fld>
            <a:endParaRPr lang="en-US" dirty="0"/>
          </a:p>
        </p:txBody>
      </p:sp>
    </p:spTree>
    <p:extLst>
      <p:ext uri="{BB962C8B-B14F-4D97-AF65-F5344CB8AC3E}">
        <p14:creationId xmlns:p14="http://schemas.microsoft.com/office/powerpoint/2010/main" val="2949448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The Structure tab shows the hierarchical structure of the PCF file as a tree. Each node in the tree represents a PCF element. Any children of the node are children of that element.</a:t>
            </a:r>
          </a:p>
          <a:p>
            <a:r>
              <a:rPr lang="en-US" smtClean="0"/>
              <a:t>If you click an element that represents a concrete element on the canvas, Studio selects that element on the canvas.</a:t>
            </a:r>
          </a:p>
          <a:p>
            <a:endParaRPr lang="en-US" smtClean="0"/>
          </a:p>
          <a:p>
            <a:r>
              <a:rPr lang="en-US" smtClean="0"/>
              <a:t>If you click on an element that does not represent a concrete element on the canvas, then Studio first selects the containing element on the canvas. It then selects the appropriate properties tab with which to edit the clicked element. Finally, if necessary, Studio selects the clicked element in the properties tab (at the bottom of the screen).</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40</a:t>
            </a:fld>
            <a:endParaRPr lang="en-US"/>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241089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PCF elements have definable properties in the Properties window.  To view properties of a PCF file, click its title link in the upper-left corner. To view properties of any element, click that element. </a:t>
            </a:r>
          </a:p>
          <a:p>
            <a:pPr eaLnBrk="1" hangingPunct="1"/>
            <a:endParaRPr lang="en-US" dirty="0" smtClean="0"/>
          </a:p>
          <a:p>
            <a:r>
              <a:rPr lang="en-US" dirty="0"/>
              <a:t>The Properties window contains multiple property tabs. </a:t>
            </a:r>
            <a:r>
              <a:rPr lang="en-US" dirty="0" smtClean="0"/>
              <a:t> Click a tab to edit the associated properties.  Some properties are not editable. Other properties are required. Required properties have an asterisk and the property name appears against a yellow background.</a:t>
            </a:r>
          </a:p>
          <a:p>
            <a:endParaRPr lang="en-US" dirty="0" smtClean="0"/>
          </a:p>
          <a:p>
            <a:pPr eaLnBrk="1" hangingPunct="1"/>
            <a:r>
              <a:rPr lang="en-US" dirty="0" smtClean="0"/>
              <a:t>If you select a property, variable, or entry point, an "X" icon appears on the right-hand side of the cell for that property, variable, or entry point. You can click the "X" to restore the selected property, variable, or entry point to its default value.</a:t>
            </a:r>
          </a:p>
          <a:p>
            <a:pPr eaLnBrk="1" hangingPunct="1"/>
            <a:endParaRPr lang="en-US" dirty="0"/>
          </a:p>
          <a:p>
            <a:pPr eaLnBrk="1" hangingPunct="1"/>
            <a:r>
              <a:rPr lang="en-US" dirty="0" smtClean="0"/>
              <a:t>The Properties window validates each property expression and/or and value.</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41</a:t>
            </a:fld>
            <a:endParaRPr lang="en-US"/>
          </a:p>
        </p:txBody>
      </p:sp>
    </p:spTree>
    <p:extLst>
      <p:ext uri="{BB962C8B-B14F-4D97-AF65-F5344CB8AC3E}">
        <p14:creationId xmlns:p14="http://schemas.microsoft.com/office/powerpoint/2010/main" val="2688666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a new widget to a PCF file, select the appropriate tool from the toolbox and drag the widget onto the canvas. As soon as you drag onto the canvas, a series of green lines appear.</a:t>
            </a:r>
          </a:p>
          <a:p>
            <a:endParaRPr lang="en-US" dirty="0" smtClean="0"/>
          </a:p>
          <a:p>
            <a:r>
              <a:rPr lang="en-US" dirty="0" smtClean="0"/>
              <a:t>Dark green lines indicate places where the widget can legally be placed.</a:t>
            </a:r>
            <a:r>
              <a:rPr lang="en-US" baseline="0" dirty="0" smtClean="0"/>
              <a:t> </a:t>
            </a:r>
            <a:r>
              <a:rPr lang="en-US" dirty="0" smtClean="0"/>
              <a:t>A single light green line indicates the place where the widget will be placed if you release the mouse.</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42</a:t>
            </a:fld>
            <a:endParaRPr lang="en-US" dirty="0"/>
          </a:p>
        </p:txBody>
      </p:sp>
    </p:spTree>
    <p:extLst>
      <p:ext uri="{BB962C8B-B14F-4D97-AF65-F5344CB8AC3E}">
        <p14:creationId xmlns:p14="http://schemas.microsoft.com/office/powerpoint/2010/main" val="4172394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green lines indicate places where the widget can legally be placed. A single light green line indicates the place where the widget will be placed if you release the mouse.</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43</a:t>
            </a:fld>
            <a:endParaRPr lang="en-US" dirty="0"/>
          </a:p>
        </p:txBody>
      </p:sp>
    </p:spTree>
    <p:extLst>
      <p:ext uri="{BB962C8B-B14F-4D97-AF65-F5344CB8AC3E}">
        <p14:creationId xmlns:p14="http://schemas.microsoft.com/office/powerpoint/2010/main" val="45242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canvas element context menu has many menu actions as explained below:</a:t>
            </a:r>
          </a:p>
          <a:p>
            <a:pPr marL="171450" indent="-171450">
              <a:buFont typeface="Arial" pitchFamily="34" charset="0"/>
              <a:buChar char="•"/>
            </a:pPr>
            <a:r>
              <a:rPr lang="en-US" dirty="0" smtClean="0"/>
              <a:t>Enable element: Enable a previously disabled element. This action removes the surrounding comment tags from the element.</a:t>
            </a:r>
          </a:p>
          <a:p>
            <a:pPr marL="171450" indent="-171450">
              <a:buFont typeface="Arial" pitchFamily="34" charset="0"/>
              <a:buChar char="•"/>
            </a:pPr>
            <a:r>
              <a:rPr lang="en-US" dirty="0" smtClean="0"/>
              <a:t>Disable element: Disable an element by commenting out the widget. This prevents ClaimCenter from rendering the widget in the interface.</a:t>
            </a:r>
          </a:p>
          <a:p>
            <a:pPr marL="171450" indent="-171450">
              <a:buFont typeface="Arial" pitchFamily="34" charset="0"/>
              <a:buChar char="•"/>
            </a:pPr>
            <a:r>
              <a:rPr lang="en-US" dirty="0" smtClean="0"/>
              <a:t>Delete comment: Remove a comment from an element.</a:t>
            </a:r>
          </a:p>
          <a:p>
            <a:pPr marL="171450" indent="-171450">
              <a:buFont typeface="Arial" pitchFamily="34" charset="0"/>
              <a:buChar char="•"/>
            </a:pPr>
            <a:r>
              <a:rPr lang="en-US" dirty="0" smtClean="0"/>
              <a:t>Edit comment...:Attach a comment to any element on the canvas</a:t>
            </a:r>
          </a:p>
          <a:p>
            <a:pPr marL="171450" indent="-171450">
              <a:buFont typeface="Arial" pitchFamily="34" charset="0"/>
              <a:buChar char="•"/>
            </a:pPr>
            <a:r>
              <a:rPr lang="en-US" dirty="0" smtClean="0"/>
              <a:t>Link widgets: Link widgets on a parent page that spans multiple child PCF files. You use this particularly for explicit iterator references.</a:t>
            </a:r>
          </a:p>
          <a:p>
            <a:pPr marL="171450" indent="-171450">
              <a:buFont typeface="Arial" pitchFamily="34" charset="0"/>
              <a:buChar char="•"/>
            </a:pPr>
            <a:r>
              <a:rPr lang="en-US" dirty="0" smtClean="0"/>
              <a:t>Show/Hide included sections: Toggle the visibility of child files embedded in a parent PCF file. If you disable the representation of the included files, Studio displays the text of the reference expression instead.</a:t>
            </a:r>
          </a:p>
          <a:p>
            <a:pPr marL="171450" indent="-171450">
              <a:buFont typeface="Arial" pitchFamily="34" charset="0"/>
              <a:buChar char="•"/>
            </a:pPr>
            <a:r>
              <a:rPr lang="en-US" dirty="0" smtClean="0"/>
              <a:t>Show element source: View the XML code for an element. Studio displays the XML code in a pop-up window.</a:t>
            </a:r>
          </a:p>
          <a:p>
            <a:pPr marL="171450" indent="-171450">
              <a:buFont typeface="Arial" pitchFamily="34" charset="0"/>
              <a:buChar char="•"/>
            </a:pPr>
            <a:r>
              <a:rPr lang="en-US" dirty="0" smtClean="0"/>
              <a:t>Find by ID: Find an element by its ID. The dialog contains a filter text field.  The dialog lists all elements on the canvas that have their id attribute set.</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44</a:t>
            </a:fld>
            <a:endParaRPr lang="en-US"/>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421076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"Change element type…"  context menu command s</a:t>
            </a:r>
            <a:r>
              <a:rPr lang="en-US" sz="1200" b="0" i="0" kern="1200" dirty="0" smtClean="0">
                <a:solidFill>
                  <a:schemeClr val="tx1"/>
                </a:solidFill>
                <a:effectLst/>
                <a:latin typeface="Arial" pitchFamily="34" charset="0"/>
                <a:ea typeface="+mn-ea"/>
                <a:cs typeface="Arial" pitchFamily="34" charset="0"/>
              </a:rPr>
              <a:t>ubstitutes a different element for the selected element. The dialog contains a list of element types that you can substitute for the selected element within the constraints of the PCF schema.</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45</a:t>
            </a:fld>
            <a:endParaRPr lang="en-US" dirty="0"/>
          </a:p>
        </p:txBody>
      </p:sp>
    </p:spTree>
    <p:extLst>
      <p:ext uri="{BB962C8B-B14F-4D97-AF65-F5344CB8AC3E}">
        <p14:creationId xmlns:p14="http://schemas.microsoft.com/office/powerpoint/2010/main" val="1515122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PCF editor canvas highlights elements with errors.</a:t>
            </a:r>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46</a:t>
            </a:fld>
            <a:endParaRPr lang="en-US" dirty="0"/>
          </a:p>
        </p:txBody>
      </p:sp>
    </p:spTree>
    <p:extLst>
      <p:ext uri="{BB962C8B-B14F-4D97-AF65-F5344CB8AC3E}">
        <p14:creationId xmlns:p14="http://schemas.microsoft.com/office/powerpoint/2010/main" val="2933989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59C1E8-2E88-4BF4-A80C-B8AE78323CDF}" type="slidenum">
              <a:rPr lang="en-US" smtClean="0"/>
              <a:pPr/>
              <a:t>47</a:t>
            </a:fld>
            <a:endParaRPr lang="en-US"/>
          </a:p>
        </p:txBody>
      </p:sp>
    </p:spTree>
    <p:extLst>
      <p:ext uri="{BB962C8B-B14F-4D97-AF65-F5344CB8AC3E}">
        <p14:creationId xmlns:p14="http://schemas.microsoft.com/office/powerpoint/2010/main" val="32766252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48</a:t>
            </a:fld>
            <a:endParaRPr lang="en-US" dirty="0"/>
          </a:p>
        </p:txBody>
      </p:sp>
    </p:spTree>
    <p:extLst>
      <p:ext uri="{BB962C8B-B14F-4D97-AF65-F5344CB8AC3E}">
        <p14:creationId xmlns:p14="http://schemas.microsoft.com/office/powerpoint/2010/main" val="3706823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also possible to reload PCF files using the Guidewire API and/or internal server tools.  The Reload PCF command can be found on the Reload page in Internal Tools.  To access Internal Tools, you must log in as an administrator user, e.g., su/gw. Then, use </a:t>
            </a:r>
            <a:r>
              <a:rPr lang="en-US" baseline="0" dirty="0" err="1" smtClean="0"/>
              <a:t>ALT+SHIFT+T</a:t>
            </a:r>
            <a:r>
              <a:rPr lang="en-US" baseline="0" dirty="0" smtClean="0"/>
              <a:t>.  In the tab bar, select Internal Tools </a:t>
            </a:r>
            <a:r>
              <a:rPr lang="en-US" dirty="0" smtClean="0">
                <a:sym typeface="Wingdings"/>
              </a:rPr>
              <a:t></a:t>
            </a:r>
            <a:r>
              <a:rPr lang="en-US" baseline="0" dirty="0" smtClean="0"/>
              <a:t> Reload.  On the Reload page, click the Reload PCF Files button. The Reload PCF Files button calls the static method </a:t>
            </a:r>
            <a:r>
              <a:rPr lang="en-US" baseline="0" dirty="0" err="1" smtClean="0"/>
              <a:t>gw.api.tools.InternalToolsUtil.reloadPCFs</a:t>
            </a:r>
            <a:r>
              <a:rPr lang="en-US" baseline="0" dirty="0" smtClean="0"/>
              <a:t>().</a:t>
            </a:r>
          </a:p>
        </p:txBody>
      </p:sp>
      <p:sp>
        <p:nvSpPr>
          <p:cNvPr id="4" name="Slide Number Placeholder 3"/>
          <p:cNvSpPr>
            <a:spLocks noGrp="1"/>
          </p:cNvSpPr>
          <p:nvPr>
            <p:ph type="sldNum" sz="quarter" idx="10"/>
          </p:nvPr>
        </p:nvSpPr>
        <p:spPr/>
        <p:txBody>
          <a:bodyPr/>
          <a:lstStyle/>
          <a:p>
            <a:fld id="{BC59C1E8-2E88-4BF4-A80C-B8AE78323CDF}" type="slidenum">
              <a:rPr lang="en-US" smtClean="0"/>
              <a:pPr/>
              <a:t>49</a:t>
            </a:fld>
            <a:endParaRPr lang="en-US" dirty="0"/>
          </a:p>
        </p:txBody>
      </p:sp>
    </p:spTree>
    <p:extLst>
      <p:ext uri="{BB962C8B-B14F-4D97-AF65-F5344CB8AC3E}">
        <p14:creationId xmlns:p14="http://schemas.microsoft.com/office/powerpoint/2010/main" val="273664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Atomic widgets are individual field items such as inputs, cells, or buttons. They will always be defined within a container widget or location.</a:t>
            </a:r>
          </a:p>
          <a:p>
            <a:endParaRPr lang="en-US" dirty="0" smtClean="0"/>
          </a:p>
          <a:p>
            <a:r>
              <a:rPr lang="en-US" dirty="0" smtClean="0"/>
              <a:t>Both Widget and Location are conceptual representations</a:t>
            </a:r>
            <a:r>
              <a:rPr lang="en-US" baseline="0" dirty="0" smtClean="0"/>
              <a:t> in this diagram.  There are no &lt;Widget /&gt; or &lt;Location /&gt; elements. Atomic Widget is also a conceptual representation.  There is no &lt;Atomic Widget /&gt; element.</a:t>
            </a:r>
            <a:endParaRPr lang="en-US" dirty="0" smtClean="0"/>
          </a:p>
          <a:p>
            <a:endParaRPr lang="en-US" dirty="0" smtClean="0"/>
          </a:p>
          <a:p>
            <a:r>
              <a:rPr lang="en-US" dirty="0" smtClean="0"/>
              <a:t>The PCF object model is container-based. Each screen element is modeled as an object, which may contain other objects. The hierarchical structure simplifies the task of locating and modifying visual elements. Furthermore, each element can be declared as an independent and therefore reusable element.</a:t>
            </a:r>
          </a:p>
          <a:p>
            <a:pPr eaLnBrk="1" hangingPunct="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5</a:t>
            </a:fld>
            <a:endParaRPr lang="en-US" dirty="0"/>
          </a:p>
        </p:txBody>
      </p:sp>
    </p:spTree>
    <p:extLst>
      <p:ext uri="{BB962C8B-B14F-4D97-AF65-F5344CB8AC3E}">
        <p14:creationId xmlns:p14="http://schemas.microsoft.com/office/powerpoint/2010/main" val="1254221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50</a:t>
            </a:fld>
            <a:endParaRPr lang="en-US" dirty="0"/>
          </a:p>
        </p:txBody>
      </p:sp>
    </p:spTree>
    <p:extLst>
      <p:ext uri="{BB962C8B-B14F-4D97-AF65-F5344CB8AC3E}">
        <p14:creationId xmlns:p14="http://schemas.microsoft.com/office/powerpoint/2010/main" val="4293430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r>
              <a:rPr lang="en-US" dirty="0" smtClean="0"/>
              <a:t>1a)  Atomic widgets display individual elements of data and/or functionality.</a:t>
            </a:r>
          </a:p>
          <a:p>
            <a:r>
              <a:rPr lang="en-US" dirty="0" smtClean="0"/>
              <a:t>1b)  Container widgets group atomic widgets into logical groups.</a:t>
            </a:r>
          </a:p>
          <a:p>
            <a:r>
              <a:rPr lang="en-US" dirty="0" smtClean="0"/>
              <a:t>1c)  Locations define how users move from one place in the application to the next.</a:t>
            </a:r>
          </a:p>
          <a:p>
            <a:r>
              <a:rPr lang="en-US" dirty="0" smtClean="0"/>
              <a:t>2)    A PCF file defines a container widget or location and its contents.</a:t>
            </a:r>
          </a:p>
          <a:p>
            <a:r>
              <a:rPr lang="en-US" dirty="0" smtClean="0"/>
              <a:t>3a) The container widget is referenced by the current PCF file and Its contents are contained in another file</a:t>
            </a:r>
          </a:p>
          <a:p>
            <a:r>
              <a:rPr lang="en-US" dirty="0" smtClean="0"/>
              <a:t>3b) The container widget is referenced by some container widget referenced by the current PCF file. It is in a "grandchild" file.</a:t>
            </a:r>
          </a:p>
          <a:p>
            <a:r>
              <a:rPr lang="en-US" dirty="0" smtClean="0"/>
              <a:t>3c) For the currently selected widget tool, a new widget of that type will be placed in the current location.</a:t>
            </a:r>
          </a:p>
          <a:p>
            <a:r>
              <a:rPr lang="en-US" dirty="0" smtClean="0"/>
              <a:t>3d) For the currently selected widget tool, a new widget of that type could be placed in the current location.</a:t>
            </a:r>
          </a:p>
          <a:p>
            <a:r>
              <a:rPr lang="en-US" dirty="0" smtClean="0"/>
              <a:t>3e) The PCF file has an error in it.</a:t>
            </a:r>
          </a:p>
          <a:p>
            <a:r>
              <a:rPr lang="en-US" dirty="0" smtClean="0"/>
              <a:t>4)  You can Restart the server.  Restarting the server reloads PCF files at startup.  A more efficient approach for development is to Reload the PCF files.  With internal tools enabled, you can use the </a:t>
            </a:r>
            <a:r>
              <a:rPr lang="en-US" dirty="0" err="1" smtClean="0"/>
              <a:t>ALT+SHIFT+L</a:t>
            </a:r>
            <a:r>
              <a:rPr lang="en-US" dirty="0" smtClean="0"/>
              <a:t> keystroke to reload the PCF files.  You can also log in with an administrator user account and reload PCF files from the Internal Tools Reload page. </a:t>
            </a:r>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51</a:t>
            </a:fld>
            <a:endParaRPr lang="en-US" dirty="0"/>
          </a:p>
        </p:txBody>
      </p:sp>
    </p:spTree>
    <p:extLst>
      <p:ext uri="{BB962C8B-B14F-4D97-AF65-F5344CB8AC3E}">
        <p14:creationId xmlns:p14="http://schemas.microsoft.com/office/powerpoint/2010/main" val="1295219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52</a:t>
            </a:fld>
            <a:endParaRPr lang="en-US" dirty="0"/>
          </a:p>
        </p:txBody>
      </p:sp>
    </p:spTree>
    <p:extLst>
      <p:ext uri="{BB962C8B-B14F-4D97-AF65-F5344CB8AC3E}">
        <p14:creationId xmlns:p14="http://schemas.microsoft.com/office/powerpoint/2010/main" val="184407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59C1E8-2E88-4BF4-A80C-B8AE78323CDF}" type="slidenum">
              <a:rPr lang="en-US" smtClean="0"/>
              <a:pPr/>
              <a:t>6</a:t>
            </a:fld>
            <a:endParaRPr lang="en-US" dirty="0"/>
          </a:p>
        </p:txBody>
      </p:sp>
    </p:spTree>
    <p:extLst>
      <p:ext uri="{BB962C8B-B14F-4D97-AF65-F5344CB8AC3E}">
        <p14:creationId xmlns:p14="http://schemas.microsoft.com/office/powerpoint/2010/main" val="10610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Container widgets hold other widgets. Each one can be defined  either in its own file or as a child container within some other PCF element file.</a:t>
            </a:r>
            <a:endParaRPr lang="en-US" dirty="0" smtClean="0">
              <a:solidFill>
                <a:schemeClr val="bg1"/>
              </a:solidFill>
            </a:endParaRPr>
          </a:p>
          <a:p>
            <a:endParaRPr lang="en-US" dirty="0" smtClean="0"/>
          </a:p>
          <a:p>
            <a:r>
              <a:rPr lang="en-US" dirty="0" smtClean="0"/>
              <a:t>Both Widget and Location are conceptual representations</a:t>
            </a:r>
            <a:r>
              <a:rPr lang="en-US" baseline="0" dirty="0" smtClean="0"/>
              <a:t> in this diagram.  There are no &lt;Widget /&gt; or &lt;Location /&gt; elements.  Similarly, both Atomic Widget and Container Widget are conceptual representations. There are no &lt;Atomic Widget /&gt; or &lt;Container Widget /&gt; elements.</a:t>
            </a:r>
            <a:endParaRPr lang="en-US" dirty="0" smtClean="0"/>
          </a:p>
          <a:p>
            <a:endParaRPr lang="en-US" dirty="0" smtClean="0"/>
          </a:p>
          <a:p>
            <a:r>
              <a:rPr lang="en-US" dirty="0" smtClean="0"/>
              <a:t>The PCF object model is container-based. Each screen element is modeled as an object, which may contain other objects. The hierarchical structure simplifies the task of locating and modifying visual elements. Furthermore, each element can be declared as an independent and therefore reusable element.</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7</a:t>
            </a:fld>
            <a:endParaRPr lang="en-US" dirty="0"/>
          </a:p>
        </p:txBody>
      </p:sp>
    </p:spTree>
    <p:extLst>
      <p:ext uri="{BB962C8B-B14F-4D97-AF65-F5344CB8AC3E}">
        <p14:creationId xmlns:p14="http://schemas.microsoft.com/office/powerpoint/2010/main" val="330427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8</a:t>
            </a:fld>
            <a:endParaRPr lang="en-US" dirty="0"/>
          </a:p>
        </p:txBody>
      </p:sp>
    </p:spTree>
    <p:extLst>
      <p:ext uri="{BB962C8B-B14F-4D97-AF65-F5344CB8AC3E}">
        <p14:creationId xmlns:p14="http://schemas.microsoft.com/office/powerpoint/2010/main" val="2520802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Detail view</a:t>
            </a:r>
            <a:r>
              <a:rPr lang="en-US" baseline="0" dirty="0" smtClean="0"/>
              <a:t> panels </a:t>
            </a:r>
            <a:r>
              <a:rPr lang="en-US" dirty="0" smtClean="0"/>
              <a:t>are generally designed to use widgets to organize and manage a collection of related pieces of information that constitute a single record. The most obvious example is the set of individual fields of an instance of an entity such as User, Claim, or Policy. There are no constraints imposed by the system as to what information can be displayed by a detail view, however; the view could present information from multiple entities that do not even have to be related to one another, in addition to information that does not derive from an entity at all (such as calculated or static values). </a:t>
            </a:r>
          </a:p>
          <a:p>
            <a:pPr eaLnBrk="1" hangingPunct="1"/>
            <a:endParaRPr lang="en-US" dirty="0" smtClean="0"/>
          </a:p>
          <a:p>
            <a:pPr eaLnBrk="1" hangingPunct="1"/>
            <a:r>
              <a:rPr lang="en-US" dirty="0" smtClean="0"/>
              <a:t>The purpose of a detail view panel, however, and the recommended practice behind their use, is to present the user with all of the detailed information that is relevant to that interface, and no information that is irrelevant. In general this means displaying information about the fields of a particular entity and possibly fields from a small number of closely related entities.</a:t>
            </a:r>
          </a:p>
          <a:p>
            <a:pPr eaLnBrk="1" hangingPunct="1"/>
            <a:endParaRPr lang="en-US" dirty="0" smtClean="0"/>
          </a:p>
          <a:p>
            <a:pPr eaLnBrk="1" hangingPunct="1"/>
            <a:r>
              <a:rPr lang="en-US" dirty="0" smtClean="0"/>
              <a:t>Detail view panels must contain at least one column and can contain as many columns as necessary to present the widgets in the most effective way for the user.</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9</a:t>
            </a:fld>
            <a:endParaRPr lang="en-US" dirty="0"/>
          </a:p>
        </p:txBody>
      </p:sp>
    </p:spTree>
    <p:extLst>
      <p:ext uri="{BB962C8B-B14F-4D97-AF65-F5344CB8AC3E}">
        <p14:creationId xmlns:p14="http://schemas.microsoft.com/office/powerpoint/2010/main" val="4204545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ayout">
    <p:spTree>
      <p:nvGrpSpPr>
        <p:cNvPr id="1" name=""/>
        <p:cNvGrpSpPr/>
        <p:nvPr/>
      </p:nvGrpSpPr>
      <p:grpSpPr>
        <a:xfrm>
          <a:off x="0" y="0"/>
          <a:ext cx="0" cy="0"/>
          <a:chOff x="0" y="0"/>
          <a:chExt cx="0" cy="0"/>
        </a:xfrm>
      </p:grpSpPr>
      <p:sp>
        <p:nvSpPr>
          <p:cNvPr id="19" name="rec Background Gradient"/>
          <p:cNvSpPr/>
          <p:nvPr/>
        </p:nvSpPr>
        <p:spPr bwMode="auto">
          <a:xfrm>
            <a:off x="81938" y="0"/>
            <a:ext cx="9089231" cy="6858000"/>
          </a:xfrm>
          <a:prstGeom prst="rect">
            <a:avLst/>
          </a:prstGeom>
          <a:gradFill flip="none" rotWithShape="1">
            <a:gsLst>
              <a:gs pos="1000">
                <a:srgbClr val="04628C"/>
              </a:gs>
              <a:gs pos="99000">
                <a:srgbClr val="07A6ED"/>
              </a:gs>
            </a:gsLst>
            <a:lin ang="8100000" scaled="1"/>
            <a:tileRect/>
          </a:gra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smtClean="0">
              <a:ln>
                <a:noFill/>
              </a:ln>
              <a:solidFill>
                <a:srgbClr val="333333"/>
              </a:solidFill>
              <a:effectLst/>
              <a:latin typeface="+mj-lt"/>
            </a:endParaRPr>
          </a:p>
        </p:txBody>
      </p:sp>
      <p:grpSp>
        <p:nvGrpSpPr>
          <p:cNvPr id="2" name="rec GW Sidebar"/>
          <p:cNvGrpSpPr/>
          <p:nvPr/>
        </p:nvGrpSpPr>
        <p:grpSpPr>
          <a:xfrm>
            <a:off x="0" y="0"/>
            <a:ext cx="109538" cy="6858000"/>
            <a:chOff x="0" y="0"/>
            <a:chExt cx="109538" cy="6858000"/>
          </a:xfrm>
        </p:grpSpPr>
        <p:sp>
          <p:nvSpPr>
            <p:cNvPr id="22"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4"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5"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6"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7"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8"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grpSp>
      <p:sp>
        <p:nvSpPr>
          <p:cNvPr id="20" name="txt Copyright 2001-2013"/>
          <p:cNvSpPr txBox="1"/>
          <p:nvPr/>
        </p:nvSpPr>
        <p:spPr>
          <a:xfrm>
            <a:off x="5410200" y="6553200"/>
            <a:ext cx="3409950" cy="184666"/>
          </a:xfrm>
          <a:prstGeom prst="rect">
            <a:avLst/>
          </a:prstGeom>
          <a:noFill/>
        </p:spPr>
        <p:txBody>
          <a:bodyPr wrap="square" lIns="0" tIns="0" rIns="0" bIns="0">
            <a:spAutoFit/>
          </a:bodyPr>
          <a:lstStyle/>
          <a:p>
            <a:pPr algn="r">
              <a:spcBef>
                <a:spcPts val="600"/>
              </a:spcBef>
              <a:buClr>
                <a:schemeClr val="tx2"/>
              </a:buClr>
              <a:buFont typeface="Arial" charset="0"/>
              <a:buNone/>
              <a:defRPr/>
            </a:pPr>
            <a:r>
              <a:rPr lang="en-US" sz="600" dirty="0">
                <a:solidFill>
                  <a:schemeClr val="tx1"/>
                </a:solidFill>
                <a:latin typeface="+mn-lt"/>
                <a:cs typeface="Arial" pitchFamily="34" charset="0"/>
              </a:rPr>
              <a:t>© Guidewire Software, Inc. </a:t>
            </a:r>
            <a:r>
              <a:rPr lang="en-US" sz="600" dirty="0" smtClean="0">
                <a:solidFill>
                  <a:schemeClr val="tx1"/>
                </a:solidFill>
                <a:latin typeface="+mn-lt"/>
                <a:cs typeface="Arial" pitchFamily="34" charset="0"/>
              </a:rPr>
              <a:t>2001-2014. All </a:t>
            </a:r>
            <a:r>
              <a:rPr lang="en-US" sz="600" dirty="0">
                <a:solidFill>
                  <a:schemeClr val="tx1"/>
                </a:solidFill>
                <a:latin typeface="+mn-lt"/>
                <a:cs typeface="Arial" pitchFamily="34" charset="0"/>
              </a:rPr>
              <a:t>rights reserved</a:t>
            </a:r>
            <a:r>
              <a:rPr lang="en-US" sz="600" dirty="0" smtClean="0">
                <a:solidFill>
                  <a:schemeClr val="tx1"/>
                </a:solidFill>
                <a:latin typeface="+mn-lt"/>
                <a:cs typeface="Arial" pitchFamily="34" charset="0"/>
              </a:rPr>
              <a:t>.</a:t>
            </a:r>
            <a:br>
              <a:rPr lang="en-US" sz="600" dirty="0" smtClean="0">
                <a:solidFill>
                  <a:schemeClr val="tx1"/>
                </a:solidFill>
                <a:latin typeface="+mn-lt"/>
                <a:cs typeface="Arial" pitchFamily="34" charset="0"/>
              </a:rPr>
            </a:br>
            <a:r>
              <a:rPr lang="en-US" sz="600" dirty="0" smtClean="0">
                <a:solidFill>
                  <a:schemeClr val="tx1"/>
                </a:solidFill>
                <a:latin typeface="+mn-lt"/>
                <a:cs typeface="Arial" pitchFamily="34" charset="0"/>
              </a:rPr>
              <a:t>Do </a:t>
            </a:r>
            <a:r>
              <a:rPr lang="en-US" sz="600" dirty="0">
                <a:solidFill>
                  <a:schemeClr val="tx1"/>
                </a:solidFill>
                <a:latin typeface="+mn-lt"/>
                <a:cs typeface="Arial" pitchFamily="34" charset="0"/>
              </a:rPr>
              <a:t>not distribute without </a:t>
            </a:r>
            <a:r>
              <a:rPr lang="en-US" sz="600" dirty="0" smtClean="0">
                <a:solidFill>
                  <a:schemeClr val="tx1"/>
                </a:solidFill>
                <a:latin typeface="+mn-lt"/>
                <a:cs typeface="Arial" pitchFamily="34" charset="0"/>
              </a:rPr>
              <a:t>permission.</a:t>
            </a:r>
            <a:endParaRPr lang="en-US" sz="600" dirty="0">
              <a:solidFill>
                <a:schemeClr val="tx1"/>
              </a:solidFill>
              <a:latin typeface="+mn-lt"/>
              <a:cs typeface="Arial" pitchFamily="34" charset="0"/>
            </a:endParaRPr>
          </a:p>
        </p:txBody>
      </p:sp>
      <p:pic>
        <p:nvPicPr>
          <p:cNvPr id="6" name="pic Logo 2013 small" descr="Guidewire_logo+tagline_whit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344" y="5998464"/>
            <a:ext cx="1819311" cy="521208"/>
          </a:xfrm>
          <a:prstGeom prst="rect">
            <a:avLst/>
          </a:prstGeom>
        </p:spPr>
      </p:pic>
      <p:sp>
        <p:nvSpPr>
          <p:cNvPr id="7" name="txt Lesson Subtitle"/>
          <p:cNvSpPr>
            <a:spLocks noGrp="1"/>
          </p:cNvSpPr>
          <p:nvPr>
            <p:ph type="body" sz="quarter" idx="10"/>
          </p:nvPr>
        </p:nvSpPr>
        <p:spPr>
          <a:xfrm>
            <a:off x="5718125" y="5946570"/>
            <a:ext cx="3089327" cy="273255"/>
          </a:xfrm>
        </p:spPr>
        <p:txBody>
          <a:bodyPr/>
          <a:lstStyle>
            <a:lvl1pPr algn="r">
              <a:buNone/>
              <a:defRPr sz="1600">
                <a:solidFill>
                  <a:schemeClr val="tx1"/>
                </a:solidFill>
                <a:latin typeface="Arial" pitchFamily="34" charset="0"/>
                <a:cs typeface="Arial" pitchFamily="34" charset="0"/>
              </a:defRPr>
            </a:lvl1pPr>
          </a:lstStyle>
          <a:p>
            <a:pPr lvl="0"/>
            <a:r>
              <a:rPr lang="en-US" smtClean="0"/>
              <a:t>Click to edit Master text styles</a:t>
            </a:r>
          </a:p>
        </p:txBody>
      </p:sp>
      <p:sp>
        <p:nvSpPr>
          <p:cNvPr id="33794" name="txt Lesson Title"/>
          <p:cNvSpPr>
            <a:spLocks noGrp="1" noChangeArrowheads="1"/>
          </p:cNvSpPr>
          <p:nvPr>
            <p:ph type="ctrTitle"/>
          </p:nvPr>
        </p:nvSpPr>
        <p:spPr>
          <a:xfrm>
            <a:off x="458788" y="2957371"/>
            <a:ext cx="8348662" cy="700229"/>
          </a:xfrm>
        </p:spPr>
        <p:txBody>
          <a:bodyPr anchor="t"/>
          <a:lstStyle>
            <a:lvl1pPr algn="r">
              <a:lnSpc>
                <a:spcPct val="100000"/>
              </a:lnSpc>
              <a:spcAft>
                <a:spcPct val="20000"/>
              </a:spcAft>
              <a:defRPr sz="3600" b="1">
                <a:solidFill>
                  <a:schemeClr val="tx1"/>
                </a:solidFill>
                <a:latin typeface="Arial" pitchFamily="34" charset="0"/>
                <a:cs typeface="Arial" pitchFamily="34" charset="0"/>
              </a:defRPr>
            </a:lvl1pPr>
          </a:lstStyle>
          <a:p>
            <a:r>
              <a:rPr lang="en-US" altLang="en-US" smtClean="0"/>
              <a:t>Click to edit Master title style</a:t>
            </a:r>
            <a:endParaRPr lang="en-US" altLang="en-US" dirty="0"/>
          </a:p>
        </p:txBody>
      </p:sp>
    </p:spTree>
    <p:extLst>
      <p:ext uri="{BB962C8B-B14F-4D97-AF65-F5344CB8AC3E}">
        <p14:creationId xmlns:p14="http://schemas.microsoft.com/office/powerpoint/2010/main" val="262528817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Top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solidFill>
                  <a:srgbClr val="04628C"/>
                </a:solidFill>
                <a:latin typeface="+mj-lt"/>
                <a:cs typeface="Calibri" pitchFamily="34" charset="0"/>
              </a:defRPr>
            </a:lvl1pPr>
          </a:lstStyle>
          <a:p>
            <a:r>
              <a:rPr lang="en-US" smtClean="0"/>
              <a:t>Click to edit Master title style</a:t>
            </a:r>
            <a:endParaRPr lang="en-US" dirty="0"/>
          </a:p>
        </p:txBody>
      </p:sp>
      <p:sp>
        <p:nvSpPr>
          <p:cNvPr id="3" name="txt Top Content"/>
          <p:cNvSpPr>
            <a:spLocks noGrp="1"/>
          </p:cNvSpPr>
          <p:nvPr>
            <p:ph idx="1"/>
          </p:nvPr>
        </p:nvSpPr>
        <p:spPr>
          <a:xfrm>
            <a:off x="519113" y="9144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61761630"/>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smtClean="0"/>
              <a:t>Click to edit Master title style</a:t>
            </a:r>
            <a:endParaRPr lang="en-US" dirty="0"/>
          </a:p>
        </p:txBody>
      </p:sp>
      <p:sp>
        <p:nvSpPr>
          <p:cNvPr id="3" name="txt Bottom Content"/>
          <p:cNvSpPr>
            <a:spLocks noGrp="1"/>
          </p:cNvSpPr>
          <p:nvPr>
            <p:ph idx="1"/>
          </p:nvPr>
        </p:nvSpPr>
        <p:spPr>
          <a:xfrm>
            <a:off x="519113" y="45720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04636995"/>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op Middle Bottom">
    <p:spTree>
      <p:nvGrpSpPr>
        <p:cNvPr id="1" name=""/>
        <p:cNvGrpSpPr/>
        <p:nvPr/>
      </p:nvGrpSpPr>
      <p:grpSpPr>
        <a:xfrm>
          <a:off x="0" y="0"/>
          <a:ext cx="0" cy="0"/>
          <a:chOff x="0" y="0"/>
          <a:chExt cx="0" cy="0"/>
        </a:xfrm>
      </p:grpSpPr>
      <p:sp>
        <p:nvSpPr>
          <p:cNvPr id="2" name="txt Title"/>
          <p:cNvSpPr>
            <a:spLocks noGrp="1"/>
          </p:cNvSpPr>
          <p:nvPr>
            <p:ph type="title"/>
          </p:nvPr>
        </p:nvSpPr>
        <p:spPr>
          <a:xfrm>
            <a:off x="493776" y="120650"/>
            <a:ext cx="8318500" cy="742951"/>
          </a:xfrm>
        </p:spPr>
        <p:txBody>
          <a:bodyPr/>
          <a:lstStyle>
            <a:lvl1pPr>
              <a:defRPr>
                <a:solidFill>
                  <a:srgbClr val="04628C"/>
                </a:solidFill>
                <a:latin typeface="+mj-lt"/>
                <a:cs typeface="Arial" pitchFamily="34" charset="0"/>
              </a:defRPr>
            </a:lvl1pPr>
          </a:lstStyle>
          <a:p>
            <a:r>
              <a:rPr lang="en-US" smtClean="0"/>
              <a:t>Click to edit Master title style</a:t>
            </a:r>
            <a:endParaRPr lang="en-US" dirty="0"/>
          </a:p>
        </p:txBody>
      </p:sp>
      <p:sp>
        <p:nvSpPr>
          <p:cNvPr id="5" name="txt Top Content"/>
          <p:cNvSpPr>
            <a:spLocks noGrp="1"/>
          </p:cNvSpPr>
          <p:nvPr>
            <p:ph type="body" sz="quarter" idx="10"/>
          </p:nvPr>
        </p:nvSpPr>
        <p:spPr>
          <a:xfrm>
            <a:off x="521208" y="914400"/>
            <a:ext cx="8321040" cy="1828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xt Middle Content"/>
          <p:cNvSpPr>
            <a:spLocks noGrp="1"/>
          </p:cNvSpPr>
          <p:nvPr>
            <p:ph idx="11"/>
          </p:nvPr>
        </p:nvSpPr>
        <p:spPr>
          <a:xfrm>
            <a:off x="520700" y="27432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xt Bottom Content"/>
          <p:cNvSpPr>
            <a:spLocks noGrp="1"/>
          </p:cNvSpPr>
          <p:nvPr>
            <p:ph idx="1"/>
          </p:nvPr>
        </p:nvSpPr>
        <p:spPr>
          <a:xfrm>
            <a:off x="519113" y="45720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8375149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smtClean="0"/>
              <a:t>Click to edit Master title style</a:t>
            </a:r>
            <a:endParaRPr lang="en-US" dirty="0"/>
          </a:p>
        </p:txBody>
      </p:sp>
      <p:sp>
        <p:nvSpPr>
          <p:cNvPr id="3" name="txt Top Content"/>
          <p:cNvSpPr>
            <a:spLocks noGrp="1"/>
          </p:cNvSpPr>
          <p:nvPr>
            <p:ph idx="1"/>
          </p:nvPr>
        </p:nvSpPr>
        <p:spPr>
          <a:xfrm>
            <a:off x="519113" y="9144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165869696"/>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ef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914401"/>
            <a:ext cx="2651760" cy="54752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53529206"/>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ef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1752601"/>
            <a:ext cx="2651760" cy="46370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xt Left Col SubTitle"/>
          <p:cNvSpPr>
            <a:spLocks noGrp="1" noChangeArrowheads="1"/>
          </p:cNvSpPr>
          <p:nvPr>
            <p:ph type="subTitle" idx="11" hasCustomPrompt="1"/>
          </p:nvPr>
        </p:nvSpPr>
        <p:spPr>
          <a:xfrm>
            <a:off x="521208"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smtClean="0"/>
              <a:t>Click to edit Left Column Subtitle</a:t>
            </a:r>
            <a:endParaRPr lang="en-US" altLang="en-US" dirty="0"/>
          </a:p>
        </p:txBody>
      </p:sp>
    </p:spTree>
    <p:extLst>
      <p:ext uri="{BB962C8B-B14F-4D97-AF65-F5344CB8AC3E}">
        <p14:creationId xmlns:p14="http://schemas.microsoft.com/office/powerpoint/2010/main" val="1366646524"/>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3" y="914401"/>
            <a:ext cx="4083050" cy="5475289"/>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32715863"/>
      </p:ext>
    </p:extLst>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smtClean="0"/>
              <a:t>Click to edit Master title style</a:t>
            </a:r>
            <a:endParaRPr lang="en-US" dirty="0"/>
          </a:p>
        </p:txBody>
      </p:sp>
      <p:sp>
        <p:nvSpPr>
          <p:cNvPr id="5" name="txt Left Col SubTitle"/>
          <p:cNvSpPr>
            <a:spLocks noGrp="1" noChangeArrowheads="1"/>
          </p:cNvSpPr>
          <p:nvPr>
            <p:ph type="subTitle" idx="10" hasCustomPrompt="1"/>
          </p:nvPr>
        </p:nvSpPr>
        <p:spPr>
          <a:xfrm>
            <a:off x="521208" y="914400"/>
            <a:ext cx="4087368"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smtClean="0"/>
              <a:t>Click to edit Left Column Subtitle</a:t>
            </a:r>
            <a:endParaRPr lang="en-US" altLang="en-US" dirty="0"/>
          </a:p>
        </p:txBody>
      </p:sp>
      <p:sp>
        <p:nvSpPr>
          <p:cNvPr id="3" name="txt Right Col Content"/>
          <p:cNvSpPr>
            <a:spLocks noGrp="1"/>
          </p:cNvSpPr>
          <p:nvPr>
            <p:ph sz="half" idx="1"/>
          </p:nvPr>
        </p:nvSpPr>
        <p:spPr>
          <a:xfrm>
            <a:off x="519113" y="1752600"/>
            <a:ext cx="4083050" cy="4637088"/>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87866613"/>
      </p:ext>
    </p:extLst>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1" y="914399"/>
            <a:ext cx="5532120" cy="54864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597061337"/>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722577"/>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smtClean="0"/>
              <a:t>Click to edit Master title style</a:t>
            </a:r>
            <a:endParaRPr lang="en-US" dirty="0"/>
          </a:p>
        </p:txBody>
      </p:sp>
      <p:sp>
        <p:nvSpPr>
          <p:cNvPr id="3" name="txt Content"/>
          <p:cNvSpPr>
            <a:spLocks noGrp="1"/>
          </p:cNvSpPr>
          <p:nvPr>
            <p:ph idx="1"/>
          </p:nvPr>
        </p:nvSpPr>
        <p:spPr>
          <a:xfrm>
            <a:off x="521208" y="914400"/>
            <a:ext cx="832104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48485534"/>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igh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6172200" y="914401"/>
            <a:ext cx="2651760" cy="54752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313684978"/>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igh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61722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xt Right Col SubTitle"/>
          <p:cNvSpPr>
            <a:spLocks noGrp="1" noChangeArrowheads="1"/>
          </p:cNvSpPr>
          <p:nvPr>
            <p:ph type="subTitle" idx="11" hasCustomPrompt="1"/>
          </p:nvPr>
        </p:nvSpPr>
        <p:spPr>
          <a:xfrm>
            <a:off x="6172200"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smtClean="0"/>
              <a:t>Click to edit Right Column Subtitle</a:t>
            </a:r>
            <a:endParaRPr lang="en-US" altLang="en-US" dirty="0"/>
          </a:p>
        </p:txBody>
      </p:sp>
    </p:spTree>
    <p:extLst>
      <p:ext uri="{BB962C8B-B14F-4D97-AF65-F5344CB8AC3E}">
        <p14:creationId xmlns:p14="http://schemas.microsoft.com/office/powerpoint/2010/main" val="4276675117"/>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igh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4754563" y="914401"/>
            <a:ext cx="4083050" cy="54752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7283543"/>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gh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smtClean="0"/>
              <a:t>Click to edit Master title style</a:t>
            </a:r>
            <a:endParaRPr lang="en-US"/>
          </a:p>
        </p:txBody>
      </p:sp>
      <p:sp>
        <p:nvSpPr>
          <p:cNvPr id="8" name="txt Right Col SubTitle"/>
          <p:cNvSpPr>
            <a:spLocks noGrp="1"/>
          </p:cNvSpPr>
          <p:nvPr>
            <p:ph type="body" sz="quarter" idx="11" hasCustomPrompt="1"/>
          </p:nvPr>
        </p:nvSpPr>
        <p:spPr>
          <a:xfrm>
            <a:off x="4754880" y="914400"/>
            <a:ext cx="4087368" cy="838200"/>
          </a:xfrm>
        </p:spPr>
        <p:txBody>
          <a:bodyPr/>
          <a:lstStyle>
            <a:lvl1pPr marL="0" indent="0">
              <a:buFontTx/>
              <a:buNone/>
              <a:defRPr/>
            </a:lvl1pPr>
          </a:lstStyle>
          <a:p>
            <a:r>
              <a:rPr lang="en-US" altLang="en-US" dirty="0" smtClean="0"/>
              <a:t>Click to edit Right Column Subtitle</a:t>
            </a:r>
            <a:endParaRPr lang="en-US" altLang="en-US" dirty="0"/>
          </a:p>
        </p:txBody>
      </p:sp>
      <p:sp>
        <p:nvSpPr>
          <p:cNvPr id="4" name="txt Right Col Content"/>
          <p:cNvSpPr>
            <a:spLocks noGrp="1"/>
          </p:cNvSpPr>
          <p:nvPr>
            <p:ph sz="half" idx="2"/>
          </p:nvPr>
        </p:nvSpPr>
        <p:spPr>
          <a:xfrm>
            <a:off x="4754563" y="1752600"/>
            <a:ext cx="4083050" cy="4637088"/>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67609076"/>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igh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3305175" y="914400"/>
            <a:ext cx="553212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272425577"/>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tes Only">
    <p:spTree>
      <p:nvGrpSpPr>
        <p:cNvPr id="1" name=""/>
        <p:cNvGrpSpPr/>
        <p:nvPr/>
      </p:nvGrpSpPr>
      <p:grpSpPr>
        <a:xfrm>
          <a:off x="0" y="0"/>
          <a:ext cx="0" cy="0"/>
          <a:chOff x="0" y="0"/>
          <a:chExt cx="0" cy="0"/>
        </a:xfrm>
      </p:grpSpPr>
      <p:sp>
        <p:nvSpPr>
          <p:cNvPr id="4" name="txt Title Fixed NotesOnly"/>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solidFill>
                  <a:srgbClr val="CC0099"/>
                </a:solidFill>
                <a:latin typeface="+mj-lt"/>
                <a:cs typeface="Arial" pitchFamily="34" charset="0"/>
              </a:rPr>
              <a:t>(Notes only slide)</a:t>
            </a:r>
            <a:endParaRPr lang="en-US" sz="3200" dirty="0" smtClean="0">
              <a:latin typeface="+mj-lt"/>
              <a:cs typeface="Arial" pitchFamily="34" charset="0"/>
            </a:endParaRPr>
          </a:p>
        </p:txBody>
      </p:sp>
      <p:sp>
        <p:nvSpPr>
          <p:cNvPr id="3" name="txt Title Fixed NotesOnly"/>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solidFill>
                  <a:srgbClr val="CC0099"/>
                </a:solidFill>
                <a:latin typeface="+mj-lt"/>
                <a:cs typeface="Arial" pitchFamily="34" charset="0"/>
              </a:rPr>
              <a:t>(Notes only slide)</a:t>
            </a:r>
            <a:endParaRPr lang="en-US" sz="3200" dirty="0" smtClean="0">
              <a:latin typeface="+mj-lt"/>
              <a:cs typeface="Arial" pitchFamily="34" charset="0"/>
            </a:endParaRPr>
          </a:p>
        </p:txBody>
      </p:sp>
    </p:spTree>
    <p:extLst>
      <p:ext uri="{BB962C8B-B14F-4D97-AF65-F5344CB8AC3E}">
        <p14:creationId xmlns:p14="http://schemas.microsoft.com/office/powerpoint/2010/main" val="3199647868"/>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914400"/>
            <a:ext cx="2651760" cy="36576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Bottom Content"/>
          <p:cNvSpPr>
            <a:spLocks noGrp="1"/>
          </p:cNvSpPr>
          <p:nvPr>
            <p:ph idx="10"/>
          </p:nvPr>
        </p:nvSpPr>
        <p:spPr>
          <a:xfrm>
            <a:off x="521208" y="45720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03653025"/>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f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914400"/>
            <a:ext cx="2651760" cy="27432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Bottom Content"/>
          <p:cNvSpPr>
            <a:spLocks noGrp="1"/>
          </p:cNvSpPr>
          <p:nvPr>
            <p:ph idx="10"/>
          </p:nvPr>
        </p:nvSpPr>
        <p:spPr>
          <a:xfrm>
            <a:off x="521208" y="36576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897130001"/>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ef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3657600"/>
            <a:ext cx="2651760" cy="27432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Top Content"/>
          <p:cNvSpPr>
            <a:spLocks noGrp="1"/>
          </p:cNvSpPr>
          <p:nvPr>
            <p:ph idx="10"/>
          </p:nvPr>
        </p:nvSpPr>
        <p:spPr>
          <a:xfrm>
            <a:off x="521208" y="9144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059471830"/>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2743200"/>
            <a:ext cx="2651760" cy="36576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Top Content"/>
          <p:cNvSpPr>
            <a:spLocks noGrp="1"/>
          </p:cNvSpPr>
          <p:nvPr>
            <p:ph idx="10"/>
          </p:nvPr>
        </p:nvSpPr>
        <p:spPr>
          <a:xfrm>
            <a:off x="521208" y="914400"/>
            <a:ext cx="8321040" cy="18288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2836984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118872"/>
            <a:ext cx="8321040" cy="742951"/>
          </a:xfrm>
        </p:spPr>
        <p:txBody>
          <a:bodyPr/>
          <a:lstStyle>
            <a:lvl1pPr>
              <a:defRPr sz="3200">
                <a:solidFill>
                  <a:srgbClr val="04628C"/>
                </a:solidFill>
                <a:latin typeface="+mj-lt"/>
                <a:cs typeface="Arial" pitchFamily="34" charset="0"/>
              </a:defRPr>
            </a:lvl1pPr>
          </a:lstStyle>
          <a:p>
            <a:r>
              <a:rPr lang="en-US" smtClean="0"/>
              <a:t>Click to edit Master title style</a:t>
            </a:r>
            <a:endParaRPr lang="en-US" dirty="0"/>
          </a:p>
        </p:txBody>
      </p:sp>
      <p:sp>
        <p:nvSpPr>
          <p:cNvPr id="5" name="txt SubTitle"/>
          <p:cNvSpPr>
            <a:spLocks noGrp="1"/>
          </p:cNvSpPr>
          <p:nvPr>
            <p:ph type="body" sz="quarter" idx="10"/>
          </p:nvPr>
        </p:nvSpPr>
        <p:spPr>
          <a:xfrm>
            <a:off x="493776" y="486102"/>
            <a:ext cx="8321040" cy="381000"/>
          </a:xfrm>
        </p:spPr>
        <p:txBody>
          <a:bodyPr/>
          <a:lstStyle>
            <a:lvl1pPr marL="0" indent="0">
              <a:buNone/>
              <a:defRPr lang="en-US" sz="2800" b="1" dirty="0">
                <a:solidFill>
                  <a:srgbClr val="04628C"/>
                </a:solidFill>
                <a:latin typeface="+mj-lt"/>
                <a:ea typeface="Arial" pitchFamily="34" charset="0"/>
                <a:cs typeface="Arial" pitchFamily="34" charset="0"/>
              </a:defRPr>
            </a:lvl1pPr>
          </a:lstStyle>
          <a:p>
            <a:pPr lvl="0"/>
            <a:r>
              <a:rPr lang="en-US" smtClean="0"/>
              <a:t>Click to edit Master text styles</a:t>
            </a:r>
          </a:p>
        </p:txBody>
      </p:sp>
      <p:sp>
        <p:nvSpPr>
          <p:cNvPr id="3" name="txt Content"/>
          <p:cNvSpPr>
            <a:spLocks noGrp="1"/>
          </p:cNvSpPr>
          <p:nvPr>
            <p:ph idx="1"/>
          </p:nvPr>
        </p:nvSpPr>
        <p:spPr>
          <a:xfrm>
            <a:off x="521208" y="914400"/>
            <a:ext cx="832104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18696925"/>
      </p:ext>
    </p:extLst>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Tree>
    <p:extLst>
      <p:ext uri="{BB962C8B-B14F-4D97-AF65-F5344CB8AC3E}">
        <p14:creationId xmlns:p14="http://schemas.microsoft.com/office/powerpoint/2010/main" val="1860621709"/>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sson Outline">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Lesson</a:t>
            </a:r>
            <a:r>
              <a:rPr lang="en-US" sz="3200" dirty="0" smtClean="0">
                <a:latin typeface="Arial" pitchFamily="34" charset="0"/>
                <a:cs typeface="Arial" pitchFamily="34" charset="0"/>
              </a:rPr>
              <a:t> outline</a:t>
            </a:r>
          </a:p>
        </p:txBody>
      </p:sp>
      <p:sp>
        <p:nvSpPr>
          <p:cNvPr id="3" name="txt Topic Content"/>
          <p:cNvSpPr>
            <a:spLocks noGrp="1"/>
          </p:cNvSpPr>
          <p:nvPr>
            <p:ph idx="1" hasCustomPrompt="1"/>
          </p:nvPr>
        </p:nvSpPr>
        <p:spPr>
          <a:xfrm>
            <a:off x="519113" y="914400"/>
            <a:ext cx="8318500" cy="5486400"/>
          </a:xfrm>
        </p:spPr>
        <p:txBody>
          <a:bodyPr/>
          <a:lstStyle>
            <a:lvl1pPr marL="285750" indent="-285750" algn="l" rtl="0" eaLnBrk="0" fontAlgn="base" hangingPunct="0">
              <a:lnSpc>
                <a:spcPct val="150000"/>
              </a:lnSpc>
              <a:spcBef>
                <a:spcPct val="40000"/>
              </a:spcBef>
              <a:spcAft>
                <a:spcPct val="0"/>
              </a:spcAft>
              <a:buClr>
                <a:srgbClr val="04628C"/>
              </a:buClr>
              <a:buSzPct val="90000"/>
              <a:buFont typeface="Arial" charset="0"/>
              <a:buChar char="•"/>
              <a:defRPr lang="en-US" sz="2800" baseline="0" dirty="0" smtClean="0">
                <a:solidFill>
                  <a:srgbClr val="C0C0C0"/>
                </a:solidFill>
                <a:latin typeface="+mn-lt"/>
                <a:ea typeface="Calibri" pitchFamily="34" charset="0"/>
                <a:cs typeface="Calibri" pitchFamily="34" charset="0"/>
              </a:defRPr>
            </a:lvl1pPr>
            <a:lvl2pPr marL="400050" indent="0">
              <a:buClr>
                <a:srgbClr val="04628C"/>
              </a:buClr>
              <a:buFontTx/>
              <a:buNone/>
              <a:defRPr/>
            </a:lvl2pPr>
            <a:lvl3pPr marL="742950" indent="0">
              <a:buClr>
                <a:srgbClr val="04628C"/>
              </a:buClr>
              <a:buFontTx/>
              <a:buNone/>
              <a:defRPr/>
            </a:lvl3pPr>
            <a:lvl4pPr marL="1084263" indent="0">
              <a:buClr>
                <a:srgbClr val="04628C"/>
              </a:buClr>
              <a:buFontTx/>
              <a:buNone/>
              <a:defRPr/>
            </a:lvl4pPr>
            <a:lvl5pPr>
              <a:buClr>
                <a:srgbClr val="04628C"/>
              </a:buClr>
              <a:buFont typeface="Calibri" pitchFamily="34" charset="0"/>
              <a:buChar char="-"/>
              <a:defRPr/>
            </a:lvl5pPr>
          </a:lstStyle>
          <a:p>
            <a:pPr lvl="0"/>
            <a:r>
              <a:rPr lang="en-US" dirty="0" smtClean="0"/>
              <a:t>Topic 01 (Current topic = black font color)</a:t>
            </a:r>
          </a:p>
          <a:p>
            <a:pPr lvl="0"/>
            <a:r>
              <a:rPr lang="en-US" dirty="0" smtClean="0"/>
              <a:t>Topic 02</a:t>
            </a:r>
          </a:p>
          <a:p>
            <a:pPr lvl="0"/>
            <a:r>
              <a:rPr lang="en-US" dirty="0" smtClean="0"/>
              <a:t>Topic 03</a:t>
            </a:r>
          </a:p>
          <a:p>
            <a:pPr lvl="0"/>
            <a:r>
              <a:rPr lang="en-US" dirty="0" smtClean="0"/>
              <a:t>Topic 04</a:t>
            </a:r>
          </a:p>
          <a:p>
            <a:pPr lvl="0"/>
            <a:endParaRPr lang="en-US" dirty="0" smtClean="0"/>
          </a:p>
        </p:txBody>
      </p:sp>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Lesson</a:t>
            </a:r>
            <a:r>
              <a:rPr lang="en-US" sz="3200" dirty="0" smtClean="0">
                <a:latin typeface="Arial" pitchFamily="34" charset="0"/>
                <a:cs typeface="Arial" pitchFamily="34" charset="0"/>
              </a:rPr>
              <a:t> outline</a:t>
            </a:r>
          </a:p>
        </p:txBody>
      </p:sp>
      <p:sp>
        <p:nvSpPr>
          <p:cNvPr id="6" name="txt Title Fixed"/>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Lesson</a:t>
            </a:r>
            <a:r>
              <a:rPr lang="en-US" sz="3200" dirty="0" smtClean="0">
                <a:latin typeface="Arial" pitchFamily="34" charset="0"/>
                <a:cs typeface="Arial" pitchFamily="34" charset="0"/>
              </a:rPr>
              <a:t> outline</a:t>
            </a:r>
          </a:p>
        </p:txBody>
      </p:sp>
    </p:spTree>
    <p:extLst>
      <p:ext uri="{BB962C8B-B14F-4D97-AF65-F5344CB8AC3E}">
        <p14:creationId xmlns:p14="http://schemas.microsoft.com/office/powerpoint/2010/main" val="1370566639"/>
      </p:ext>
    </p:extLst>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Righ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6172200" y="914400"/>
            <a:ext cx="2651760" cy="36576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xt Bottom Content"/>
          <p:cNvSpPr>
            <a:spLocks noGrp="1"/>
          </p:cNvSpPr>
          <p:nvPr>
            <p:ph idx="10"/>
          </p:nvPr>
        </p:nvSpPr>
        <p:spPr>
          <a:xfrm>
            <a:off x="521208" y="45720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09623783"/>
      </p:ext>
    </p:extLst>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Righ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4" name="txt Right Col Content"/>
          <p:cNvSpPr>
            <a:spLocks noGrp="1"/>
          </p:cNvSpPr>
          <p:nvPr>
            <p:ph sz="half" idx="2"/>
          </p:nvPr>
        </p:nvSpPr>
        <p:spPr>
          <a:xfrm>
            <a:off x="6172200" y="914400"/>
            <a:ext cx="2651760" cy="27432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xt Bottom Content"/>
          <p:cNvSpPr>
            <a:spLocks noGrp="1"/>
          </p:cNvSpPr>
          <p:nvPr>
            <p:ph idx="10"/>
          </p:nvPr>
        </p:nvSpPr>
        <p:spPr>
          <a:xfrm>
            <a:off x="521208" y="36576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7995710"/>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Righ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defRPr>
            </a:lvl1pPr>
          </a:lstStyle>
          <a:p>
            <a:r>
              <a:rPr lang="en-US" smtClean="0"/>
              <a:t>Click to edit Master title style</a:t>
            </a:r>
            <a:endParaRPr lang="en-US" dirty="0"/>
          </a:p>
        </p:txBody>
      </p:sp>
      <p:sp>
        <p:nvSpPr>
          <p:cNvPr id="4" name="txt Right Col Content"/>
          <p:cNvSpPr>
            <a:spLocks noGrp="1"/>
          </p:cNvSpPr>
          <p:nvPr>
            <p:ph sz="half" idx="2"/>
          </p:nvPr>
        </p:nvSpPr>
        <p:spPr>
          <a:xfrm>
            <a:off x="6172200" y="3657600"/>
            <a:ext cx="2651760" cy="27432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x Top Content"/>
          <p:cNvSpPr>
            <a:spLocks noGrp="1"/>
          </p:cNvSpPr>
          <p:nvPr>
            <p:ph idx="10"/>
          </p:nvPr>
        </p:nvSpPr>
        <p:spPr>
          <a:xfrm>
            <a:off x="521208" y="9144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840261398"/>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Righ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defRPr>
            </a:lvl1pPr>
          </a:lstStyle>
          <a:p>
            <a:r>
              <a:rPr lang="en-US" smtClean="0"/>
              <a:t>Click to edit Master title style</a:t>
            </a:r>
            <a:endParaRPr lang="en-US" dirty="0"/>
          </a:p>
        </p:txBody>
      </p:sp>
      <p:sp>
        <p:nvSpPr>
          <p:cNvPr id="4" name="txt Right Col Content"/>
          <p:cNvSpPr>
            <a:spLocks noGrp="1"/>
          </p:cNvSpPr>
          <p:nvPr>
            <p:ph sz="half" idx="2"/>
          </p:nvPr>
        </p:nvSpPr>
        <p:spPr>
          <a:xfrm>
            <a:off x="6172200" y="2743200"/>
            <a:ext cx="2651760" cy="36576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x Top Content"/>
          <p:cNvSpPr>
            <a:spLocks noGrp="1"/>
          </p:cNvSpPr>
          <p:nvPr>
            <p:ph idx="10"/>
          </p:nvPr>
        </p:nvSpPr>
        <p:spPr>
          <a:xfrm>
            <a:off x="521208" y="9144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13376759"/>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Lesson</a:t>
            </a:r>
            <a:r>
              <a:rPr lang="en-US" sz="3200" dirty="0" smtClean="0">
                <a:latin typeface="Arial" pitchFamily="34" charset="0"/>
                <a:cs typeface="Arial" pitchFamily="34" charset="0"/>
              </a:rPr>
              <a:t> objectives</a:t>
            </a:r>
          </a:p>
        </p:txBody>
      </p:sp>
      <p:sp>
        <p:nvSpPr>
          <p:cNvPr id="5" name="txt Print Instructions Fixed"/>
          <p:cNvSpPr>
            <a:spLocks noChangeArrowheads="1"/>
          </p:cNvSpPr>
          <p:nvPr/>
        </p:nvSpPr>
        <p:spPr bwMode="auto">
          <a:xfrm>
            <a:off x="533400" y="5791200"/>
            <a:ext cx="8305800"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p>
            <a:pPr marL="0" lvl="1" indent="0">
              <a:spcBef>
                <a:spcPct val="20000"/>
              </a:spcBef>
              <a:buSzPct val="90000"/>
              <a:buFont typeface="Wingdings 2" pitchFamily="18" charset="2"/>
              <a:buNone/>
            </a:pPr>
            <a:r>
              <a:rPr lang="en-US" sz="1600" b="0" dirty="0" smtClean="0">
                <a:solidFill>
                  <a:schemeClr val="accent1"/>
                </a:solidFill>
              </a:rPr>
              <a:t>This lesson uses the notes section for </a:t>
            </a:r>
            <a:r>
              <a:rPr lang="en-US" sz="1600" b="0" dirty="0">
                <a:solidFill>
                  <a:schemeClr val="accent1"/>
                </a:solidFill>
              </a:rPr>
              <a:t>additional explanation and </a:t>
            </a:r>
            <a:r>
              <a:rPr lang="en-US" sz="1600" b="0" dirty="0" smtClean="0">
                <a:solidFill>
                  <a:schemeClr val="accent1"/>
                </a:solidFill>
              </a:rPr>
              <a:t>information.</a:t>
            </a:r>
            <a:r>
              <a:rPr lang="en-US" sz="1600" dirty="0" smtClean="0">
                <a:solidFill>
                  <a:schemeClr val="accent1"/>
                </a:solidFill>
              </a:rPr>
              <a:t> </a:t>
            </a:r>
            <a:br>
              <a:rPr lang="en-US" sz="1600" dirty="0" smtClean="0">
                <a:solidFill>
                  <a:schemeClr val="accent1"/>
                </a:solidFill>
              </a:rPr>
            </a:br>
            <a:r>
              <a:rPr lang="en-US" sz="1600" b="0" dirty="0" smtClean="0">
                <a:solidFill>
                  <a:schemeClr val="accent1"/>
                </a:solidFill>
              </a:rPr>
              <a:t>To </a:t>
            </a:r>
            <a:r>
              <a:rPr lang="en-US" sz="1600" b="0" dirty="0">
                <a:solidFill>
                  <a:schemeClr val="accent1"/>
                </a:solidFill>
              </a:rPr>
              <a:t>view the notes in PowerPoint, </a:t>
            </a:r>
            <a:r>
              <a:rPr lang="en-US" sz="1600" b="0" dirty="0" smtClean="0">
                <a:solidFill>
                  <a:schemeClr val="accent1"/>
                </a:solidFill>
              </a:rPr>
              <a:t>select View </a:t>
            </a:r>
            <a:r>
              <a:rPr lang="en-US" sz="1600" b="0" dirty="0" smtClean="0">
                <a:solidFill>
                  <a:schemeClr val="accent1"/>
                </a:solidFill>
                <a:sym typeface="Wingdings" pitchFamily="2" charset="2"/>
              </a:rPr>
              <a:t> Normal </a:t>
            </a:r>
            <a:r>
              <a:rPr lang="en-US" sz="1600" b="0" dirty="0">
                <a:solidFill>
                  <a:schemeClr val="accent1"/>
                </a:solidFill>
                <a:sym typeface="Wingdings" pitchFamily="2" charset="2"/>
              </a:rPr>
              <a:t>or </a:t>
            </a:r>
            <a:r>
              <a:rPr lang="en-US" sz="1600" b="0" dirty="0" smtClean="0">
                <a:solidFill>
                  <a:schemeClr val="accent1"/>
                </a:solidFill>
              </a:rPr>
              <a:t>View </a:t>
            </a:r>
            <a:r>
              <a:rPr lang="en-US" sz="1600" b="0" dirty="0" smtClean="0">
                <a:solidFill>
                  <a:schemeClr val="accent1"/>
                </a:solidFill>
                <a:sym typeface="Wingdings" pitchFamily="2" charset="2"/>
              </a:rPr>
              <a:t> </a:t>
            </a:r>
            <a:r>
              <a:rPr lang="en-US" sz="1600" b="0" dirty="0" smtClean="0">
                <a:solidFill>
                  <a:schemeClr val="accent1"/>
                </a:solidFill>
              </a:rPr>
              <a:t>Notes </a:t>
            </a:r>
            <a:r>
              <a:rPr lang="en-US" sz="1600" b="0" dirty="0">
                <a:solidFill>
                  <a:schemeClr val="accent1"/>
                </a:solidFill>
              </a:rPr>
              <a:t>Page</a:t>
            </a:r>
            <a:r>
              <a:rPr lang="en-US" sz="1600" b="0" dirty="0" smtClean="0">
                <a:solidFill>
                  <a:schemeClr val="accent1"/>
                </a:solidFill>
              </a:rPr>
              <a:t>. </a:t>
            </a:r>
            <a:br>
              <a:rPr lang="en-US" sz="1600" b="0" dirty="0" smtClean="0">
                <a:solidFill>
                  <a:schemeClr val="accent1"/>
                </a:solidFill>
              </a:rPr>
            </a:br>
            <a:r>
              <a:rPr lang="en-US" sz="1600" b="0" dirty="0" smtClean="0">
                <a:solidFill>
                  <a:schemeClr val="accent1"/>
                </a:solidFill>
              </a:rPr>
              <a:t>When printing </a:t>
            </a:r>
            <a:r>
              <a:rPr lang="en-US" sz="1600" dirty="0" smtClean="0">
                <a:solidFill>
                  <a:schemeClr val="accent1"/>
                </a:solidFill>
              </a:rPr>
              <a:t>notes, select Note Pages and</a:t>
            </a:r>
            <a:r>
              <a:rPr lang="en-US" sz="1600" baseline="0" dirty="0" smtClean="0">
                <a:solidFill>
                  <a:schemeClr val="accent1"/>
                </a:solidFill>
              </a:rPr>
              <a:t> </a:t>
            </a:r>
            <a:r>
              <a:rPr lang="en-US" sz="1600" b="0" dirty="0" smtClean="0">
                <a:solidFill>
                  <a:schemeClr val="accent1"/>
                </a:solidFill>
              </a:rPr>
              <a:t>Print </a:t>
            </a:r>
            <a:r>
              <a:rPr lang="en-US" sz="1600" b="0" dirty="0">
                <a:solidFill>
                  <a:schemeClr val="accent1"/>
                </a:solidFill>
              </a:rPr>
              <a:t>hidden slides</a:t>
            </a:r>
            <a:r>
              <a:rPr lang="en-US" sz="1600" b="0" dirty="0" smtClean="0">
                <a:solidFill>
                  <a:schemeClr val="accent1"/>
                </a:solidFill>
              </a:rPr>
              <a:t>.</a:t>
            </a:r>
            <a:endParaRPr lang="en-US" sz="1600" b="0" dirty="0">
              <a:solidFill>
                <a:schemeClr val="accent1"/>
              </a:solidFill>
            </a:endParaRPr>
          </a:p>
          <a:p>
            <a:pPr lvl="1" algn="l">
              <a:spcBef>
                <a:spcPct val="20000"/>
              </a:spcBef>
              <a:buSzPct val="90000"/>
              <a:buFont typeface="Wingdings 2" pitchFamily="18" charset="2"/>
              <a:buNone/>
            </a:pPr>
            <a:endParaRPr lang="en-US" sz="1400" b="0" dirty="0">
              <a:solidFill>
                <a:srgbClr val="AA3704"/>
              </a:solidFill>
            </a:endParaRPr>
          </a:p>
        </p:txBody>
      </p:sp>
      <p:sp>
        <p:nvSpPr>
          <p:cNvPr id="9" name="txt Content Fixed"/>
          <p:cNvSpPr/>
          <p:nvPr/>
        </p:nvSpPr>
        <p:spPr>
          <a:xfrm>
            <a:off x="521208" y="914400"/>
            <a:ext cx="8321040" cy="5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85750" lvl="0" indent="-285750" eaLnBrk="0" fontAlgn="base" hangingPunct="0">
              <a:spcBef>
                <a:spcPct val="40000"/>
              </a:spcBef>
              <a:spcAft>
                <a:spcPct val="0"/>
              </a:spcAft>
              <a:buClr>
                <a:srgbClr val="04628C"/>
              </a:buClr>
              <a:buSzPct val="90000"/>
              <a:buFont typeface="Arial" pitchFamily="34" charset="0"/>
              <a:buChar char="•"/>
            </a:pPr>
            <a:r>
              <a:rPr lang="en-US" sz="2400" dirty="0" smtClean="0">
                <a:solidFill>
                  <a:schemeClr val="bg1"/>
                </a:solidFill>
                <a:ea typeface="Calibri" pitchFamily="34" charset="0"/>
                <a:cs typeface="Calibri" pitchFamily="34" charset="0"/>
              </a:rPr>
              <a:t>By the end of this lesson, you should be able to:</a:t>
            </a:r>
          </a:p>
        </p:txBody>
      </p:sp>
      <p:sp>
        <p:nvSpPr>
          <p:cNvPr id="11" name="txt Content"/>
          <p:cNvSpPr>
            <a:spLocks noGrp="1"/>
          </p:cNvSpPr>
          <p:nvPr>
            <p:ph type="body" sz="quarter" idx="10" hasCustomPrompt="1"/>
          </p:nvPr>
        </p:nvSpPr>
        <p:spPr>
          <a:xfrm>
            <a:off x="520699" y="1344168"/>
            <a:ext cx="8321040" cy="4343400"/>
          </a:xfrm>
        </p:spPr>
        <p:txBody>
          <a:bodyPr/>
          <a:lstStyle>
            <a:lvl2pPr marL="628650" indent="-228600">
              <a:buFont typeface="Calibri" pitchFamily="34" charset="0"/>
              <a:buChar char="-"/>
              <a:defRPr lang="en-US" sz="2000" dirty="0" smtClean="0">
                <a:solidFill>
                  <a:schemeClr val="bg1"/>
                </a:solidFill>
                <a:latin typeface="+mn-lt"/>
                <a:ea typeface="Calibri" pitchFamily="34" charset="0"/>
                <a:cs typeface="Calibri" pitchFamily="34" charset="0"/>
              </a:defRPr>
            </a:lvl2pPr>
          </a:lstStyle>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Click to add text…</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Describe…</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Identify…</a:t>
            </a:r>
          </a:p>
        </p:txBody>
      </p:sp>
    </p:spTree>
    <p:extLst>
      <p:ext uri="{BB962C8B-B14F-4D97-AF65-F5344CB8AC3E}">
        <p14:creationId xmlns:p14="http://schemas.microsoft.com/office/powerpoint/2010/main" val="795622096"/>
      </p:ext>
    </p:extLst>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sson Objectives Review">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Lesson</a:t>
            </a:r>
            <a:r>
              <a:rPr lang="en-US" sz="3200" dirty="0" smtClean="0">
                <a:latin typeface="Arial" pitchFamily="34" charset="0"/>
                <a:cs typeface="Arial" pitchFamily="34" charset="0"/>
              </a:rPr>
              <a:t> objectives review</a:t>
            </a:r>
          </a:p>
        </p:txBody>
      </p:sp>
      <p:sp>
        <p:nvSpPr>
          <p:cNvPr id="9" name="txt Content Fixed"/>
          <p:cNvSpPr/>
          <p:nvPr/>
        </p:nvSpPr>
        <p:spPr>
          <a:xfrm>
            <a:off x="521208" y="914400"/>
            <a:ext cx="8321040" cy="5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85750" lvl="0" indent="-285750" eaLnBrk="0" fontAlgn="base" hangingPunct="0">
              <a:spcBef>
                <a:spcPct val="40000"/>
              </a:spcBef>
              <a:spcAft>
                <a:spcPct val="0"/>
              </a:spcAft>
              <a:buClr>
                <a:srgbClr val="04628C"/>
              </a:buClr>
              <a:buSzPct val="90000"/>
              <a:buFont typeface="Arial" pitchFamily="34" charset="0"/>
              <a:buChar char="•"/>
            </a:pPr>
            <a:r>
              <a:rPr lang="en-US" sz="2400" dirty="0" smtClean="0">
                <a:solidFill>
                  <a:schemeClr val="bg1"/>
                </a:solidFill>
                <a:ea typeface="Calibri" pitchFamily="34" charset="0"/>
                <a:cs typeface="Calibri" pitchFamily="34" charset="0"/>
              </a:rPr>
              <a:t>You should now be able to:</a:t>
            </a:r>
          </a:p>
        </p:txBody>
      </p:sp>
      <p:sp>
        <p:nvSpPr>
          <p:cNvPr id="11" name="txt Content"/>
          <p:cNvSpPr>
            <a:spLocks noGrp="1"/>
          </p:cNvSpPr>
          <p:nvPr>
            <p:ph type="body" sz="quarter" idx="10" hasCustomPrompt="1"/>
          </p:nvPr>
        </p:nvSpPr>
        <p:spPr>
          <a:xfrm>
            <a:off x="520699" y="1344168"/>
            <a:ext cx="8321040" cy="5056632"/>
          </a:xfrm>
        </p:spPr>
        <p:txBody>
          <a:bodyPr/>
          <a:lstStyle>
            <a:lvl2pPr marL="628650" indent="-228600">
              <a:buFont typeface="Calibri" pitchFamily="34" charset="0"/>
              <a:buChar char="-"/>
              <a:defRPr lang="en-US" sz="2000" dirty="0" smtClean="0">
                <a:solidFill>
                  <a:schemeClr val="bg1"/>
                </a:solidFill>
                <a:latin typeface="+mn-lt"/>
                <a:ea typeface="Calibri" pitchFamily="34" charset="0"/>
                <a:cs typeface="Calibri" pitchFamily="34" charset="0"/>
              </a:defRPr>
            </a:lvl2pPr>
          </a:lstStyle>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Click to add text…</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Describe…</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smtClean="0"/>
              <a:t>Identify…</a:t>
            </a:r>
          </a:p>
        </p:txBody>
      </p:sp>
    </p:spTree>
    <p:extLst>
      <p:ext uri="{BB962C8B-B14F-4D97-AF65-F5344CB8AC3E}">
        <p14:creationId xmlns:p14="http://schemas.microsoft.com/office/powerpoint/2010/main" val="1377342622"/>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view Questions Standard">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Review</a:t>
            </a:r>
            <a:r>
              <a:rPr lang="en-US" sz="3200" dirty="0" smtClean="0">
                <a:latin typeface="Arial" pitchFamily="34" charset="0"/>
                <a:cs typeface="Arial" pitchFamily="34" charset="0"/>
              </a:rPr>
              <a:t> questions</a:t>
            </a:r>
          </a:p>
        </p:txBody>
      </p:sp>
      <p:sp>
        <p:nvSpPr>
          <p:cNvPr id="3" name="txt Content"/>
          <p:cNvSpPr>
            <a:spLocks noGrp="1"/>
          </p:cNvSpPr>
          <p:nvPr>
            <p:ph idx="1" hasCustomPrompt="1"/>
          </p:nvPr>
        </p:nvSpPr>
        <p:spPr>
          <a:xfrm>
            <a:off x="519113" y="914400"/>
            <a:ext cx="8318500" cy="5486400"/>
          </a:xfrm>
        </p:spPr>
        <p:txBody>
          <a:bodyPr/>
          <a:lstStyle>
            <a:lvl1pPr marL="457200" marR="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sz="2400" baseline="0">
                <a:solidFill>
                  <a:schemeClr val="bg1"/>
                </a:solidFill>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smtClean="0"/>
              <a:t>Question…?</a:t>
            </a:r>
          </a:p>
          <a:p>
            <a:pPr lvl="0"/>
            <a:r>
              <a:rPr lang="en-US" dirty="0" smtClean="0"/>
              <a:t>Question…?</a:t>
            </a:r>
          </a:p>
          <a:p>
            <a:pPr marL="457200" marR="0" lvl="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smtClean="0"/>
              <a:t>Question…?</a:t>
            </a:r>
          </a:p>
          <a:p>
            <a:pPr marL="457200" marR="0" lvl="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smtClean="0"/>
              <a:t>Question…?</a:t>
            </a:r>
          </a:p>
          <a:p>
            <a:pPr lvl="0"/>
            <a:endParaRPr lang="en-US" dirty="0" smtClean="0"/>
          </a:p>
        </p:txBody>
      </p:sp>
      <p:sp>
        <p:nvSpPr>
          <p:cNvPr id="4" name="txt Title Fixed"/>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Review</a:t>
            </a:r>
            <a:r>
              <a:rPr lang="en-US" sz="3200" dirty="0" smtClean="0">
                <a:latin typeface="Arial" pitchFamily="34" charset="0"/>
                <a:cs typeface="Arial" pitchFamily="34" charset="0"/>
              </a:rPr>
              <a:t> questions</a:t>
            </a:r>
          </a:p>
        </p:txBody>
      </p:sp>
    </p:spTree>
    <p:extLst>
      <p:ext uri="{BB962C8B-B14F-4D97-AF65-F5344CB8AC3E}">
        <p14:creationId xmlns:p14="http://schemas.microsoft.com/office/powerpoint/2010/main" val="4292018842"/>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eview Questions True False">
    <p:spTree>
      <p:nvGrpSpPr>
        <p:cNvPr id="1" name=""/>
        <p:cNvGrpSpPr/>
        <p:nvPr/>
      </p:nvGrpSpPr>
      <p:grpSpPr>
        <a:xfrm>
          <a:off x="0" y="0"/>
          <a:ext cx="0" cy="0"/>
          <a:chOff x="0" y="0"/>
          <a:chExt cx="0" cy="0"/>
        </a:xfrm>
      </p:grpSpPr>
      <p:sp>
        <p:nvSpPr>
          <p:cNvPr id="6"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Review</a:t>
            </a:r>
            <a:r>
              <a:rPr lang="en-US" sz="3200" dirty="0" smtClean="0">
                <a:latin typeface="+mj-lt"/>
              </a:rPr>
              <a:t> questions</a:t>
            </a:r>
          </a:p>
        </p:txBody>
      </p:sp>
      <p:sp>
        <p:nvSpPr>
          <p:cNvPr id="7" name="txt Content Fixed"/>
          <p:cNvSpPr/>
          <p:nvPr/>
        </p:nvSpPr>
        <p:spPr>
          <a:xfrm>
            <a:off x="521208" y="914400"/>
            <a:ext cx="832104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lvl="0" indent="0" eaLnBrk="0" fontAlgn="base" hangingPunct="0">
              <a:spcBef>
                <a:spcPct val="40000"/>
              </a:spcBef>
              <a:spcAft>
                <a:spcPct val="0"/>
              </a:spcAft>
              <a:buClr>
                <a:srgbClr val="04628C"/>
              </a:buClr>
              <a:buSzPct val="90000"/>
              <a:buFont typeface="Arial" pitchFamily="34" charset="0"/>
              <a:buNone/>
            </a:pPr>
            <a:r>
              <a:rPr lang="en-US" sz="2400" dirty="0" smtClean="0">
                <a:solidFill>
                  <a:schemeClr val="bg1"/>
                </a:solidFill>
                <a:ea typeface="Calibri" pitchFamily="34" charset="0"/>
                <a:cs typeface="Calibri" pitchFamily="34" charset="0"/>
              </a:rPr>
              <a:t>Identify if each question is true or false:</a:t>
            </a:r>
          </a:p>
          <a:p>
            <a:pPr marL="0" lvl="0" indent="0" eaLnBrk="0" fontAlgn="base" hangingPunct="0">
              <a:spcBef>
                <a:spcPct val="40000"/>
              </a:spcBef>
              <a:spcAft>
                <a:spcPct val="0"/>
              </a:spcAft>
              <a:buClr>
                <a:srgbClr val="04628C"/>
              </a:buClr>
              <a:buSzPct val="90000"/>
              <a:buFont typeface="Arial" pitchFamily="34" charset="0"/>
              <a:buNone/>
            </a:pPr>
            <a:endParaRPr lang="en-US" sz="2400" dirty="0" smtClean="0">
              <a:solidFill>
                <a:schemeClr val="bg1"/>
              </a:solidFill>
              <a:ea typeface="Calibri" pitchFamily="34" charset="0"/>
              <a:cs typeface="Calibri" pitchFamily="34" charset="0"/>
            </a:endParaRPr>
          </a:p>
        </p:txBody>
      </p:sp>
      <p:sp>
        <p:nvSpPr>
          <p:cNvPr id="3" name="txt Content"/>
          <p:cNvSpPr>
            <a:spLocks noGrp="1"/>
          </p:cNvSpPr>
          <p:nvPr>
            <p:ph idx="1" hasCustomPrompt="1"/>
          </p:nvPr>
        </p:nvSpPr>
        <p:spPr>
          <a:xfrm>
            <a:off x="519113" y="1447800"/>
            <a:ext cx="8318500" cy="4953000"/>
          </a:xfrm>
        </p:spPr>
        <p:txBody>
          <a:bodyPr/>
          <a:lstStyle>
            <a:lvl1pPr marL="457200" marR="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baseline="0"/>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smtClean="0"/>
              <a:t>Statement.</a:t>
            </a:r>
          </a:p>
          <a:p>
            <a:pPr lvl="0"/>
            <a:r>
              <a:rPr lang="en-US" dirty="0" smtClean="0"/>
              <a:t>Statement.</a:t>
            </a:r>
          </a:p>
          <a:p>
            <a:pPr lvl="0"/>
            <a:r>
              <a:rPr lang="en-US" dirty="0" smtClean="0"/>
              <a:t>Statement.</a:t>
            </a:r>
          </a:p>
          <a:p>
            <a:pPr lvl="0"/>
            <a:r>
              <a:rPr lang="en-US" dirty="0" smtClean="0"/>
              <a:t>Statement.</a:t>
            </a:r>
          </a:p>
        </p:txBody>
      </p:sp>
    </p:spTree>
    <p:extLst>
      <p:ext uri="{BB962C8B-B14F-4D97-AF65-F5344CB8AC3E}">
        <p14:creationId xmlns:p14="http://schemas.microsoft.com/office/powerpoint/2010/main" val="2696677930"/>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3" y="914399"/>
            <a:ext cx="4083050" cy="54864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Right Col Content"/>
          <p:cNvSpPr>
            <a:spLocks noGrp="1"/>
          </p:cNvSpPr>
          <p:nvPr>
            <p:ph sz="half" idx="2"/>
          </p:nvPr>
        </p:nvSpPr>
        <p:spPr>
          <a:xfrm>
            <a:off x="4754563" y="914399"/>
            <a:ext cx="408305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470386826"/>
      </p:ext>
    </p:extLst>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otices Mandatory">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smtClean="0">
                <a:latin typeface="+mj-lt"/>
                <a:cs typeface="Arial" pitchFamily="34" charset="0"/>
              </a:rPr>
              <a:t>Notices</a:t>
            </a:r>
            <a:endParaRPr lang="en-US" sz="3200" dirty="0" smtClean="0">
              <a:latin typeface="+mj-lt"/>
            </a:endParaRPr>
          </a:p>
        </p:txBody>
      </p:sp>
      <p:sp>
        <p:nvSpPr>
          <p:cNvPr id="4" name="txt Notice Fixed"/>
          <p:cNvSpPr/>
          <p:nvPr userDrawn="1"/>
        </p:nvSpPr>
        <p:spPr>
          <a:xfrm>
            <a:off x="521208" y="914400"/>
            <a:ext cx="8289417" cy="5410200"/>
          </a:xfrm>
          <a:prstGeom prst="rect">
            <a:avLst/>
          </a:prstGeom>
          <a:ln w="9525">
            <a:solidFill>
              <a:schemeClr val="tx1"/>
            </a:solidFill>
          </a:ln>
        </p:spPr>
        <p:txBody>
          <a:bodyPr wrap="square" lIns="0" tIns="0" rIns="0" bIns="0">
            <a:noAutofit/>
          </a:bodyPr>
          <a:lstStyle/>
          <a:p>
            <a:pPr marL="0" indent="0">
              <a:buFont typeface="Wingdings 3" pitchFamily="18" charset="2"/>
              <a:buNone/>
            </a:pPr>
            <a:r>
              <a:rPr lang="en-US" sz="1600" b="1" dirty="0" smtClean="0">
                <a:solidFill>
                  <a:schemeClr val="bg1"/>
                </a:solidFill>
              </a:rPr>
              <a:t>Copyright © 2001-2014 Guidewire Software, Inc. All rights reserved.</a:t>
            </a:r>
            <a:br>
              <a:rPr lang="en-US" sz="1600" b="1" dirty="0" smtClean="0">
                <a:solidFill>
                  <a:schemeClr val="bg1"/>
                </a:solidFill>
              </a:rPr>
            </a:br>
            <a:endParaRPr lang="en-US" sz="1600" b="1" dirty="0" smtClean="0">
              <a:solidFill>
                <a:schemeClr val="bg1"/>
              </a:solidFill>
            </a:endParaRPr>
          </a:p>
          <a:p>
            <a:pPr marL="0" indent="0">
              <a:buFont typeface="Wingdings 3" pitchFamily="18" charset="2"/>
              <a:buNone/>
            </a:pPr>
            <a:r>
              <a:rPr lang="en-US" sz="1400" b="0" dirty="0" smtClean="0">
                <a:solidFill>
                  <a:schemeClr val="bg1"/>
                </a:solidFill>
              </a:rPr>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a:t>
            </a:r>
            <a:r>
              <a:rPr lang="en-US" sz="1400" b="0" dirty="0" err="1" smtClean="0">
                <a:solidFill>
                  <a:schemeClr val="bg1"/>
                </a:solidFill>
              </a:rPr>
              <a:t>DataHub</a:t>
            </a:r>
            <a:r>
              <a:rPr lang="en-US" sz="1400" b="0" dirty="0" smtClean="0">
                <a:solidFill>
                  <a:schemeClr val="bg1"/>
                </a:solidFill>
              </a:rPr>
              <a:t>, Guidewire </a:t>
            </a:r>
            <a:r>
              <a:rPr lang="en-US" sz="1400" b="0" dirty="0" err="1" smtClean="0">
                <a:solidFill>
                  <a:schemeClr val="bg1"/>
                </a:solidFill>
              </a:rPr>
              <a:t>InfoCenter</a:t>
            </a:r>
            <a:r>
              <a:rPr lang="en-US" sz="1400" b="0" dirty="0" smtClean="0">
                <a:solidFill>
                  <a:schemeClr val="bg1"/>
                </a:solidFill>
              </a:rPr>
              <a:t>, Guidewire Standard Reporting, Guidewire ExampleCenter, Guidewire Account Manager Portal, Guidewire Claim Portal, Guidewire Policyholder Portal, ClaimCenter, BillingCenter, PolicyCenter, InsuranceSuite, Gosu, Deliver Insurance Your Way, and the Guidewire logo are trademarks, service marks, or registered trademarks of Guidewire Software, Inc. in the United States and/or other countries.</a:t>
            </a:r>
            <a:br>
              <a:rPr lang="en-US" sz="1400" b="0" dirty="0" smtClean="0">
                <a:solidFill>
                  <a:schemeClr val="bg1"/>
                </a:solidFill>
              </a:rPr>
            </a:br>
            <a:endParaRPr lang="en-US" sz="1400" b="0" dirty="0" smtClean="0">
              <a:solidFill>
                <a:schemeClr val="bg1"/>
              </a:solidFill>
            </a:endParaRPr>
          </a:p>
          <a:p>
            <a:pPr marL="0" indent="0">
              <a:buFont typeface="Wingdings 3" pitchFamily="18" charset="2"/>
              <a:buNone/>
            </a:pPr>
            <a:r>
              <a:rPr lang="en-US" sz="1400" b="0" dirty="0" smtClean="0">
                <a:solidFill>
                  <a:schemeClr val="bg1"/>
                </a:solidFill>
              </a:rPr>
              <a:t>All other trademarks are the property of their respective owners.</a:t>
            </a:r>
          </a:p>
          <a:p>
            <a:pPr marL="0" indent="0">
              <a:buFont typeface="Wingdings 3" pitchFamily="18" charset="2"/>
              <a:buNone/>
            </a:pPr>
            <a:endParaRPr lang="en-US" sz="1600" b="0" dirty="0" smtClean="0">
              <a:solidFill>
                <a:schemeClr val="bg1"/>
              </a:solidFill>
            </a:endParaRPr>
          </a:p>
          <a:p>
            <a:pPr marL="0" indent="0">
              <a:buFont typeface="Wingdings 3" pitchFamily="18" charset="2"/>
              <a:buNone/>
            </a:pPr>
            <a:r>
              <a:rPr lang="en-US" sz="1600" b="1" dirty="0" smtClean="0">
                <a:solidFill>
                  <a:schemeClr val="bg1"/>
                </a:solidFill>
              </a:rPr>
              <a:t>This material is confidential and proprietary to Guidewire and subject to the confidentiality terms in the applicable license agreement and/or separate nondisclosure agreement.</a:t>
            </a:r>
          </a:p>
          <a:p>
            <a:pPr marL="0" indent="0">
              <a:buFont typeface="Wingdings 3" pitchFamily="18" charset="2"/>
              <a:buNone/>
            </a:pPr>
            <a:endParaRPr lang="en-US" sz="1600" b="0" dirty="0" smtClean="0">
              <a:solidFill>
                <a:schemeClr val="bg1"/>
              </a:solidFill>
            </a:endParaRPr>
          </a:p>
          <a:p>
            <a:pPr marL="0" indent="0">
              <a:buFont typeface="Wingdings 3" pitchFamily="18" charset="2"/>
              <a:buNone/>
            </a:pPr>
            <a:r>
              <a:rPr lang="en-US" sz="1400" b="0" dirty="0" smtClean="0">
                <a:solidFill>
                  <a:schemeClr val="bg1"/>
                </a:solidFill>
              </a:rPr>
              <a:t>This 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br>
              <a:rPr lang="en-US" sz="1400" b="0" dirty="0" smtClean="0">
                <a:solidFill>
                  <a:schemeClr val="bg1"/>
                </a:solidFill>
              </a:rPr>
            </a:br>
            <a:endParaRPr lang="en-US" sz="1400" b="0" dirty="0" smtClean="0">
              <a:solidFill>
                <a:schemeClr val="bg1"/>
              </a:solidFill>
            </a:endParaRPr>
          </a:p>
          <a:p>
            <a:pPr marL="0" indent="0">
              <a:buFont typeface="Wingdings 3" pitchFamily="18" charset="2"/>
              <a:buNone/>
            </a:pPr>
            <a:r>
              <a:rPr lang="en-US" sz="1400" b="0" dirty="0" smtClean="0">
                <a:solidFill>
                  <a:schemeClr val="bg1"/>
                </a:solidFill>
              </a:rPr>
              <a:t>Guidewire products are protected by one or more United States patents.</a:t>
            </a:r>
          </a:p>
        </p:txBody>
      </p:sp>
    </p:spTree>
    <p:extLst>
      <p:ext uri="{BB962C8B-B14F-4D97-AF65-F5344CB8AC3E}">
        <p14:creationId xmlns:p14="http://schemas.microsoft.com/office/powerpoint/2010/main" val="2118631640"/>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ubTitles">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smtClean="0"/>
              <a:t>Click to edit Master title style</a:t>
            </a:r>
            <a:endParaRPr lang="en-US" dirty="0"/>
          </a:p>
        </p:txBody>
      </p:sp>
      <p:sp>
        <p:nvSpPr>
          <p:cNvPr id="5" name="txt Left Col SubTitle"/>
          <p:cNvSpPr>
            <a:spLocks noGrp="1" noChangeArrowheads="1"/>
          </p:cNvSpPr>
          <p:nvPr>
            <p:ph type="subTitle" idx="10" hasCustomPrompt="1"/>
          </p:nvPr>
        </p:nvSpPr>
        <p:spPr>
          <a:xfrm>
            <a:off x="521208" y="914400"/>
            <a:ext cx="4087368" cy="838200"/>
          </a:xfrm>
          <a:ln algn="ctr"/>
        </p:spPr>
        <p:txBody>
          <a:bodyPr/>
          <a:lstStyle>
            <a:lvl1pPr marL="0" indent="0">
              <a:buClr>
                <a:srgbClr val="800000"/>
              </a:buClr>
              <a:buFont typeface="Wingdings 3" pitchFamily="18" charset="2"/>
              <a:buNone/>
              <a:defRPr sz="2400" baseline="0"/>
            </a:lvl1pPr>
          </a:lstStyle>
          <a:p>
            <a:r>
              <a:rPr lang="en-US" altLang="en-US" dirty="0" smtClean="0"/>
              <a:t>Click to edit Left Column Subtitle</a:t>
            </a:r>
            <a:endParaRPr lang="en-US" altLang="en-US" dirty="0"/>
          </a:p>
        </p:txBody>
      </p:sp>
      <p:sp>
        <p:nvSpPr>
          <p:cNvPr id="8" name="txt Right Col SubTitle"/>
          <p:cNvSpPr>
            <a:spLocks noGrp="1"/>
          </p:cNvSpPr>
          <p:nvPr>
            <p:ph type="body" sz="quarter" idx="11" hasCustomPrompt="1"/>
          </p:nvPr>
        </p:nvSpPr>
        <p:spPr>
          <a:xfrm>
            <a:off x="4754880" y="914400"/>
            <a:ext cx="4087368" cy="838200"/>
          </a:xfrm>
        </p:spPr>
        <p:txBody>
          <a:bodyPr/>
          <a:lstStyle>
            <a:lvl1pPr marL="0" indent="0">
              <a:buFontTx/>
              <a:buNone/>
              <a:defRPr/>
            </a:lvl1pPr>
          </a:lstStyle>
          <a:p>
            <a:r>
              <a:rPr lang="en-US" altLang="en-US" dirty="0" smtClean="0"/>
              <a:t>Click to edit Right Column Subtitle</a:t>
            </a:r>
            <a:endParaRPr lang="en-US" altLang="en-US" dirty="0"/>
          </a:p>
        </p:txBody>
      </p:sp>
      <p:sp>
        <p:nvSpPr>
          <p:cNvPr id="4" name="txt Left Col Content"/>
          <p:cNvSpPr>
            <a:spLocks noGrp="1"/>
          </p:cNvSpPr>
          <p:nvPr>
            <p:ph sz="half" idx="2"/>
          </p:nvPr>
        </p:nvSpPr>
        <p:spPr>
          <a:xfrm>
            <a:off x="4754563" y="1752600"/>
            <a:ext cx="4083050" cy="4637088"/>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xt Right Col Content"/>
          <p:cNvSpPr>
            <a:spLocks noGrp="1"/>
          </p:cNvSpPr>
          <p:nvPr>
            <p:ph sz="half" idx="1"/>
          </p:nvPr>
        </p:nvSpPr>
        <p:spPr>
          <a:xfrm>
            <a:off x="519113" y="1752600"/>
            <a:ext cx="4083050" cy="4637088"/>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04480668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cs typeface="Arial" pitchFamily="34" charset="0"/>
              </a:defRPr>
            </a:lvl1pPr>
          </a:lstStyle>
          <a:p>
            <a:r>
              <a:rPr lang="en-US" smtClean="0"/>
              <a:t>Click to edit Master title style</a:t>
            </a:r>
            <a:endParaRPr lang="en-US" dirty="0"/>
          </a:p>
        </p:txBody>
      </p:sp>
      <p:sp>
        <p:nvSpPr>
          <p:cNvPr id="3" name="txt Left Col Content"/>
          <p:cNvSpPr>
            <a:spLocks noGrp="1"/>
          </p:cNvSpPr>
          <p:nvPr>
            <p:ph sz="half" idx="1"/>
          </p:nvPr>
        </p:nvSpPr>
        <p:spPr>
          <a:xfrm>
            <a:off x="519112" y="914399"/>
            <a:ext cx="2651760" cy="54864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xt Center Col Content"/>
          <p:cNvSpPr>
            <a:spLocks noGrp="1"/>
          </p:cNvSpPr>
          <p:nvPr>
            <p:ph sz="half" idx="10"/>
          </p:nvPr>
        </p:nvSpPr>
        <p:spPr>
          <a:xfrm>
            <a:off x="3352800" y="914399"/>
            <a:ext cx="265176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Right Col Content"/>
          <p:cNvSpPr>
            <a:spLocks noGrp="1"/>
          </p:cNvSpPr>
          <p:nvPr>
            <p:ph sz="half" idx="2"/>
          </p:nvPr>
        </p:nvSpPr>
        <p:spPr>
          <a:xfrm>
            <a:off x="6172200" y="914399"/>
            <a:ext cx="265176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330886176"/>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s SubTitle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smtClean="0"/>
              <a:t>Click to edit Master title style</a:t>
            </a:r>
            <a:endParaRPr lang="en-US" dirty="0"/>
          </a:p>
        </p:txBody>
      </p:sp>
      <p:sp>
        <p:nvSpPr>
          <p:cNvPr id="3" name="txt Left Col Content"/>
          <p:cNvSpPr>
            <a:spLocks noGrp="1"/>
          </p:cNvSpPr>
          <p:nvPr>
            <p:ph sz="half" idx="1"/>
          </p:nvPr>
        </p:nvSpPr>
        <p:spPr>
          <a:xfrm>
            <a:off x="519112" y="1752601"/>
            <a:ext cx="2651760" cy="46370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xt Center Col Content"/>
          <p:cNvSpPr>
            <a:spLocks noGrp="1"/>
          </p:cNvSpPr>
          <p:nvPr>
            <p:ph sz="half" idx="10"/>
          </p:nvPr>
        </p:nvSpPr>
        <p:spPr>
          <a:xfrm>
            <a:off x="33528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xt Right Col Content"/>
          <p:cNvSpPr>
            <a:spLocks noGrp="1"/>
          </p:cNvSpPr>
          <p:nvPr>
            <p:ph sz="half" idx="2"/>
          </p:nvPr>
        </p:nvSpPr>
        <p:spPr>
          <a:xfrm>
            <a:off x="61722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xt Left Col SubTitle"/>
          <p:cNvSpPr>
            <a:spLocks noGrp="1" noChangeArrowheads="1"/>
          </p:cNvSpPr>
          <p:nvPr>
            <p:ph type="subTitle" idx="11" hasCustomPrompt="1"/>
          </p:nvPr>
        </p:nvSpPr>
        <p:spPr>
          <a:xfrm>
            <a:off x="521208"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smtClean="0"/>
              <a:t>Click to edit Left Column Subtitle</a:t>
            </a:r>
            <a:endParaRPr lang="en-US" altLang="en-US" dirty="0"/>
          </a:p>
        </p:txBody>
      </p:sp>
      <p:sp>
        <p:nvSpPr>
          <p:cNvPr id="13" name="txt Center Col SubTitle"/>
          <p:cNvSpPr>
            <a:spLocks noGrp="1"/>
          </p:cNvSpPr>
          <p:nvPr>
            <p:ph type="body" sz="quarter" idx="12" hasCustomPrompt="1"/>
          </p:nvPr>
        </p:nvSpPr>
        <p:spPr>
          <a:xfrm>
            <a:off x="3355848" y="914400"/>
            <a:ext cx="2651760" cy="841248"/>
          </a:xfrm>
        </p:spPr>
        <p:txBody>
          <a:bodyPr/>
          <a:lstStyle>
            <a:lvl1pPr marL="0" indent="0">
              <a:buNone/>
              <a:defRPr>
                <a:solidFill>
                  <a:schemeClr val="bg1"/>
                </a:solidFill>
              </a:defRPr>
            </a:lvl1pPr>
            <a:lvl2pPr marL="400050" indent="0">
              <a:buNone/>
              <a:defRPr/>
            </a:lvl2pPr>
            <a:lvl3pPr marL="742950" indent="0">
              <a:buNone/>
              <a:defRPr/>
            </a:lvl3pPr>
            <a:lvl4pPr marL="1084263" indent="0">
              <a:buNone/>
              <a:defRPr/>
            </a:lvl4pPr>
            <a:lvl5pPr marL="1716088" indent="0">
              <a:buNone/>
              <a:defRPr/>
            </a:lvl5pPr>
          </a:lstStyle>
          <a:p>
            <a:r>
              <a:rPr lang="en-US" altLang="en-US" dirty="0" smtClean="0"/>
              <a:t>Click to edit Center Column Subtitle</a:t>
            </a:r>
            <a:endParaRPr lang="en-US" altLang="en-US" dirty="0"/>
          </a:p>
        </p:txBody>
      </p:sp>
      <p:sp>
        <p:nvSpPr>
          <p:cNvPr id="15" name="txt Right Col SubTitle"/>
          <p:cNvSpPr>
            <a:spLocks noGrp="1"/>
          </p:cNvSpPr>
          <p:nvPr>
            <p:ph type="body" sz="quarter" idx="13" hasCustomPrompt="1"/>
          </p:nvPr>
        </p:nvSpPr>
        <p:spPr>
          <a:xfrm>
            <a:off x="6172200" y="914400"/>
            <a:ext cx="2651760" cy="841248"/>
          </a:xfrm>
        </p:spPr>
        <p:txBody>
          <a:bodyPr/>
          <a:lstStyle>
            <a:lvl1pPr marL="0" indent="0">
              <a:buNone/>
              <a:defRPr>
                <a:solidFill>
                  <a:schemeClr val="bg1"/>
                </a:solidFill>
              </a:defRPr>
            </a:lvl1pPr>
            <a:lvl2pPr marL="400050" indent="0">
              <a:buNone/>
              <a:defRPr/>
            </a:lvl2pPr>
            <a:lvl3pPr marL="742950" indent="0">
              <a:buNone/>
              <a:defRPr/>
            </a:lvl3pPr>
            <a:lvl4pPr marL="1084263" indent="0">
              <a:buNone/>
              <a:defRPr/>
            </a:lvl4pPr>
            <a:lvl5pPr marL="1716088" indent="0">
              <a:buNone/>
              <a:defRPr/>
            </a:lvl5pPr>
          </a:lstStyle>
          <a:p>
            <a:r>
              <a:rPr lang="en-US" altLang="en-US" dirty="0" smtClean="0"/>
              <a:t>Click to edit Right Column Subtitle</a:t>
            </a:r>
            <a:endParaRPr lang="en-US" altLang="en-US" dirty="0"/>
          </a:p>
        </p:txBody>
      </p:sp>
    </p:spTree>
    <p:extLst>
      <p:ext uri="{BB962C8B-B14F-4D97-AF65-F5344CB8AC3E}">
        <p14:creationId xmlns:p14="http://schemas.microsoft.com/office/powerpoint/2010/main" val="3581193381"/>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Bottom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solidFill>
                  <a:srgbClr val="04628C"/>
                </a:solidFill>
                <a:latin typeface="+mj-lt"/>
                <a:cs typeface="Arial" pitchFamily="34" charset="0"/>
              </a:defRPr>
            </a:lvl1pPr>
          </a:lstStyle>
          <a:p>
            <a:r>
              <a:rPr lang="en-US" smtClean="0"/>
              <a:t>Click to edit Master title style</a:t>
            </a:r>
            <a:endParaRPr lang="en-US" dirty="0"/>
          </a:p>
        </p:txBody>
      </p:sp>
      <p:sp>
        <p:nvSpPr>
          <p:cNvPr id="3" name="txt Bottom Content"/>
          <p:cNvSpPr>
            <a:spLocks noGrp="1"/>
          </p:cNvSpPr>
          <p:nvPr>
            <p:ph idx="1"/>
          </p:nvPr>
        </p:nvSpPr>
        <p:spPr>
          <a:xfrm>
            <a:off x="519113" y="36576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5473354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op And Bottom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120650"/>
            <a:ext cx="8318500" cy="742951"/>
          </a:xfrm>
        </p:spPr>
        <p:txBody>
          <a:bodyPr/>
          <a:lstStyle>
            <a:lvl1pPr>
              <a:defRPr sz="3200">
                <a:solidFill>
                  <a:srgbClr val="04628C"/>
                </a:solidFill>
                <a:latin typeface="+mj-lt"/>
                <a:cs typeface="Arial" pitchFamily="34" charset="0"/>
              </a:defRPr>
            </a:lvl1pPr>
          </a:lstStyle>
          <a:p>
            <a:r>
              <a:rPr lang="en-US" smtClean="0"/>
              <a:t>Click to edit Master title style</a:t>
            </a:r>
            <a:endParaRPr lang="en-US" dirty="0"/>
          </a:p>
        </p:txBody>
      </p:sp>
      <p:sp>
        <p:nvSpPr>
          <p:cNvPr id="3" name="txt Bottom Content"/>
          <p:cNvSpPr>
            <a:spLocks noGrp="1"/>
          </p:cNvSpPr>
          <p:nvPr>
            <p:ph idx="1"/>
          </p:nvPr>
        </p:nvSpPr>
        <p:spPr>
          <a:xfrm>
            <a:off x="519113" y="36576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xt Top Content"/>
          <p:cNvSpPr>
            <a:spLocks noGrp="1"/>
          </p:cNvSpPr>
          <p:nvPr>
            <p:ph type="body" sz="quarter" idx="10"/>
          </p:nvPr>
        </p:nvSpPr>
        <p:spPr>
          <a:xfrm>
            <a:off x="521208" y="914400"/>
            <a:ext cx="8321040" cy="2743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8248584"/>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3" name="txt Guidewire Copyright"/>
          <p:cNvSpPr txBox="1"/>
          <p:nvPr/>
        </p:nvSpPr>
        <p:spPr>
          <a:xfrm>
            <a:off x="304800" y="6553413"/>
            <a:ext cx="3673988" cy="92333"/>
          </a:xfrm>
          <a:prstGeom prst="rect">
            <a:avLst/>
          </a:prstGeom>
          <a:noFill/>
        </p:spPr>
        <p:txBody>
          <a:bodyPr wrap="square" lIns="0" tIns="0" rIns="0" bIns="0">
            <a:spAutoFit/>
          </a:bodyPr>
          <a:lstStyle/>
          <a:p>
            <a:pPr algn="l">
              <a:spcBef>
                <a:spcPts val="600"/>
              </a:spcBef>
              <a:buClr>
                <a:schemeClr val="tx2"/>
              </a:buClr>
              <a:buFont typeface="Arial" charset="0"/>
              <a:buNone/>
              <a:defRPr/>
            </a:pPr>
            <a:r>
              <a:rPr lang="en-US" sz="600" dirty="0">
                <a:solidFill>
                  <a:srgbClr val="B2B2B2"/>
                </a:solidFill>
                <a:latin typeface="+mn-lt"/>
              </a:rPr>
              <a:t>© Guidewire Software, Inc. </a:t>
            </a:r>
            <a:r>
              <a:rPr lang="en-US" sz="600" dirty="0" smtClean="0">
                <a:solidFill>
                  <a:srgbClr val="B2B2B2"/>
                </a:solidFill>
                <a:latin typeface="+mn-lt"/>
              </a:rPr>
              <a:t> 2001-2014. All </a:t>
            </a:r>
            <a:r>
              <a:rPr lang="en-US" sz="600" dirty="0">
                <a:solidFill>
                  <a:srgbClr val="B2B2B2"/>
                </a:solidFill>
                <a:latin typeface="+mn-lt"/>
              </a:rPr>
              <a:t>rights reserved. Do not distribute without permission.</a:t>
            </a:r>
          </a:p>
        </p:txBody>
      </p:sp>
      <p:grpSp>
        <p:nvGrpSpPr>
          <p:cNvPr id="12" name="rec GW Sidebar"/>
          <p:cNvGrpSpPr/>
          <p:nvPr/>
        </p:nvGrpSpPr>
        <p:grpSpPr>
          <a:xfrm>
            <a:off x="0" y="0"/>
            <a:ext cx="109538" cy="6858000"/>
            <a:chOff x="0" y="0"/>
            <a:chExt cx="109538" cy="6858000"/>
          </a:xfrm>
        </p:grpSpPr>
        <p:sp>
          <p:nvSpPr>
            <p:cNvPr id="15"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6"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7"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8"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9"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0"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grpSp>
      <p:pic>
        <p:nvPicPr>
          <p:cNvPr id="1031" name="pic Logo Text" descr="guidewire.png"/>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412040" y="6543676"/>
            <a:ext cx="1608137"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xt Title"/>
          <p:cNvSpPr>
            <a:spLocks noGrp="1" noChangeArrowheads="1"/>
          </p:cNvSpPr>
          <p:nvPr>
            <p:ph type="title"/>
          </p:nvPr>
        </p:nvSpPr>
        <p:spPr bwMode="auto">
          <a:xfrm>
            <a:off x="493776" y="118872"/>
            <a:ext cx="832104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US" altLang="en-US" dirty="0" smtClean="0"/>
          </a:p>
        </p:txBody>
      </p:sp>
      <p:sp>
        <p:nvSpPr>
          <p:cNvPr id="1028" name="txt Content"/>
          <p:cNvSpPr>
            <a:spLocks noGrp="1" noChangeArrowheads="1"/>
          </p:cNvSpPr>
          <p:nvPr>
            <p:ph type="body" idx="1"/>
          </p:nvPr>
        </p:nvSpPr>
        <p:spPr bwMode="auto">
          <a:xfrm>
            <a:off x="521208" y="914400"/>
            <a:ext cx="832104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smtClean="0"/>
              <a:t>Click to edit Master text styles </a:t>
            </a:r>
          </a:p>
          <a:p>
            <a:pPr lvl="1"/>
            <a:r>
              <a:rPr lang="en-US" altLang="en-US" dirty="0" smtClean="0"/>
              <a:t>Second level</a:t>
            </a:r>
          </a:p>
          <a:p>
            <a:pPr lvl="2"/>
            <a:r>
              <a:rPr lang="en-US" altLang="en-US" dirty="0" smtClean="0"/>
              <a:t>Third level</a:t>
            </a:r>
          </a:p>
          <a:p>
            <a:pPr lvl="3"/>
            <a:r>
              <a:rPr lang="en-US" altLang="en-US" dirty="0" smtClean="0"/>
              <a:t>Fourth level</a:t>
            </a:r>
          </a:p>
        </p:txBody>
      </p:sp>
      <p:sp>
        <p:nvSpPr>
          <p:cNvPr id="1127" name="txt Centered PageNumberBox"/>
          <p:cNvSpPr txBox="1">
            <a:spLocks noChangeArrowheads="1"/>
          </p:cNvSpPr>
          <p:nvPr/>
        </p:nvSpPr>
        <p:spPr bwMode="auto">
          <a:xfrm>
            <a:off x="4307365" y="6475146"/>
            <a:ext cx="519113" cy="227013"/>
          </a:xfrm>
          <a:prstGeom prst="rect">
            <a:avLst/>
          </a:prstGeom>
          <a:noFill/>
          <a:ln w="6350" algn="ctr">
            <a:noFill/>
            <a:miter lim="800000"/>
            <a:headEnd/>
            <a:tailEnd/>
          </a:ln>
          <a:effectLst/>
        </p:spPr>
        <p:txBody>
          <a:bodyPr lIns="0" tIns="0" rIns="0" bIns="0"/>
          <a:lstStyle/>
          <a:p>
            <a:pPr algn="ctr">
              <a:lnSpc>
                <a:spcPts val="1800"/>
              </a:lnSpc>
              <a:spcBef>
                <a:spcPts val="600"/>
              </a:spcBef>
              <a:buFont typeface="Wingdings" pitchFamily="2" charset="2"/>
              <a:buNone/>
              <a:defRPr/>
            </a:pPr>
            <a:fld id="{FABFFE1B-5FD5-480D-9A32-98AB62D1BF82}" type="slidenum">
              <a:rPr lang="en-US" sz="1200">
                <a:solidFill>
                  <a:srgbClr val="B2B2B2"/>
                </a:solidFill>
                <a:latin typeface="Arial" pitchFamily="34" charset="0"/>
                <a:cs typeface="Arial" pitchFamily="34" charset="0"/>
              </a:rPr>
              <a:pPr algn="ctr">
                <a:lnSpc>
                  <a:spcPts val="1800"/>
                </a:lnSpc>
                <a:spcBef>
                  <a:spcPts val="600"/>
                </a:spcBef>
                <a:buFont typeface="Wingdings" pitchFamily="2" charset="2"/>
                <a:buNone/>
                <a:defRPr/>
              </a:pPr>
              <a:t>‹#›</a:t>
            </a:fld>
            <a:r>
              <a:rPr lang="en-US" i="1" dirty="0">
                <a:solidFill>
                  <a:srgbClr val="B2B2B2"/>
                </a:solidFill>
                <a:cs typeface="Times New Roman" pitchFamily="18" charset="0"/>
              </a:rPr>
              <a:t> </a:t>
            </a:r>
          </a:p>
        </p:txBody>
      </p:sp>
    </p:spTree>
    <p:extLst>
      <p:ext uri="{BB962C8B-B14F-4D97-AF65-F5344CB8AC3E}">
        <p14:creationId xmlns:p14="http://schemas.microsoft.com/office/powerpoint/2010/main" val="338705985"/>
      </p:ext>
    </p:extLst>
  </p:cSld>
  <p:clrMap bg1="dk2" tx1="lt1" bg2="dk1"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Lst>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3200" b="1">
          <a:solidFill>
            <a:srgbClr val="04628C"/>
          </a:solidFill>
          <a:latin typeface="+mj-lt"/>
          <a:ea typeface="Arial" pitchFamily="34" charset="0"/>
          <a:cs typeface="Arial" pitchFamily="34" charset="0"/>
        </a:defRPr>
      </a:lvl1pPr>
      <a:lvl2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2pPr>
      <a:lvl3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3pPr>
      <a:lvl4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4pPr>
      <a:lvl5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5pPr>
      <a:lvl6pPr marL="457200" algn="l" rtl="0" eaLnBrk="1" fontAlgn="base" hangingPunct="1">
        <a:lnSpc>
          <a:spcPct val="90000"/>
        </a:lnSpc>
        <a:spcBef>
          <a:spcPct val="0"/>
        </a:spcBef>
        <a:spcAft>
          <a:spcPct val="0"/>
        </a:spcAft>
        <a:defRPr sz="3000" b="1">
          <a:solidFill>
            <a:schemeClr val="accent1"/>
          </a:solidFill>
          <a:latin typeface="Arial" charset="0"/>
        </a:defRPr>
      </a:lvl6pPr>
      <a:lvl7pPr marL="914400" algn="l" rtl="0" eaLnBrk="1" fontAlgn="base" hangingPunct="1">
        <a:lnSpc>
          <a:spcPct val="90000"/>
        </a:lnSpc>
        <a:spcBef>
          <a:spcPct val="0"/>
        </a:spcBef>
        <a:spcAft>
          <a:spcPct val="0"/>
        </a:spcAft>
        <a:defRPr sz="3000" b="1">
          <a:solidFill>
            <a:schemeClr val="accent1"/>
          </a:solidFill>
          <a:latin typeface="Arial" charset="0"/>
        </a:defRPr>
      </a:lvl7pPr>
      <a:lvl8pPr marL="1371600" algn="l" rtl="0" eaLnBrk="1" fontAlgn="base" hangingPunct="1">
        <a:lnSpc>
          <a:spcPct val="90000"/>
        </a:lnSpc>
        <a:spcBef>
          <a:spcPct val="0"/>
        </a:spcBef>
        <a:spcAft>
          <a:spcPct val="0"/>
        </a:spcAft>
        <a:defRPr sz="3000" b="1">
          <a:solidFill>
            <a:schemeClr val="accent1"/>
          </a:solidFill>
          <a:latin typeface="Arial" charset="0"/>
        </a:defRPr>
      </a:lvl8pPr>
      <a:lvl9pPr marL="1828800" algn="l" rtl="0" eaLnBrk="1" fontAlgn="base" hangingPunct="1">
        <a:lnSpc>
          <a:spcPct val="90000"/>
        </a:lnSpc>
        <a:spcBef>
          <a:spcPct val="0"/>
        </a:spcBef>
        <a:spcAft>
          <a:spcPct val="0"/>
        </a:spcAft>
        <a:defRPr sz="3000" b="1">
          <a:solidFill>
            <a:schemeClr val="accent1"/>
          </a:solidFill>
          <a:latin typeface="Arial" charset="0"/>
        </a:defRPr>
      </a:lvl9pPr>
    </p:titleStyle>
    <p:bodyStyle>
      <a:lvl1pPr marL="285750" indent="-285750" algn="l" rtl="0" eaLnBrk="1" fontAlgn="base" hangingPunct="1">
        <a:spcBef>
          <a:spcPct val="40000"/>
        </a:spcBef>
        <a:spcAft>
          <a:spcPct val="0"/>
        </a:spcAft>
        <a:buClr>
          <a:srgbClr val="04628C"/>
        </a:buClr>
        <a:buSzPct val="90000"/>
        <a:buFont typeface="Arial" charset="0"/>
        <a:buChar char="•"/>
        <a:defRPr sz="2400">
          <a:solidFill>
            <a:schemeClr val="bg1"/>
          </a:solidFill>
          <a:latin typeface="+mn-lt"/>
          <a:ea typeface="Arial" pitchFamily="32" charset="0"/>
          <a:cs typeface="Arial" pitchFamily="32" charset="0"/>
        </a:defRPr>
      </a:lvl1pPr>
      <a:lvl2pPr marL="628650" indent="-228600" algn="l" rtl="0" eaLnBrk="1" fontAlgn="base" hangingPunct="1">
        <a:spcBef>
          <a:spcPct val="20000"/>
        </a:spcBef>
        <a:spcAft>
          <a:spcPct val="0"/>
        </a:spcAft>
        <a:buClr>
          <a:srgbClr val="04628C"/>
        </a:buClr>
        <a:buSzPct val="90000"/>
        <a:buFont typeface="Arial" charset="0"/>
        <a:buChar char="-"/>
        <a:defRPr sz="2000">
          <a:solidFill>
            <a:schemeClr val="bg1"/>
          </a:solidFill>
          <a:latin typeface="+mn-lt"/>
          <a:ea typeface="Arial" pitchFamily="32" charset="0"/>
          <a:cs typeface="Arial" pitchFamily="32" charset="0"/>
        </a:defRPr>
      </a:lvl2pPr>
      <a:lvl3pPr marL="969963" indent="-227013" algn="l" rtl="0" eaLnBrk="1" fontAlgn="base" hangingPunct="1">
        <a:spcBef>
          <a:spcPct val="20000"/>
        </a:spcBef>
        <a:spcAft>
          <a:spcPct val="0"/>
        </a:spcAft>
        <a:buClr>
          <a:srgbClr val="04628C"/>
        </a:buClr>
        <a:buSzPct val="85000"/>
        <a:buFont typeface="Arial" charset="0"/>
        <a:buChar char="-"/>
        <a:defRPr sz="1800">
          <a:solidFill>
            <a:schemeClr val="bg1"/>
          </a:solidFill>
          <a:latin typeface="+mn-lt"/>
          <a:ea typeface="Arial" pitchFamily="32" charset="0"/>
          <a:cs typeface="Arial" pitchFamily="32" charset="0"/>
        </a:defRPr>
      </a:lvl3pPr>
      <a:lvl4pPr marL="1376363" indent="-292100" algn="l" rtl="0" eaLnBrk="1" fontAlgn="base" hangingPunct="1">
        <a:spcBef>
          <a:spcPct val="20000"/>
        </a:spcBef>
        <a:spcAft>
          <a:spcPct val="0"/>
        </a:spcAft>
        <a:buClr>
          <a:srgbClr val="04628C"/>
        </a:buClr>
        <a:buSzPct val="85000"/>
        <a:buFont typeface="Arial" charset="0"/>
        <a:buChar char="-"/>
        <a:defRPr sz="1600">
          <a:solidFill>
            <a:schemeClr val="bg1"/>
          </a:solidFill>
          <a:latin typeface="+mn-lt"/>
          <a:ea typeface="Arial" pitchFamily="32" charset="0"/>
          <a:cs typeface="Arial" pitchFamily="32" charset="0"/>
        </a:defRPr>
      </a:lvl4pPr>
      <a:lvl5pPr marL="1941513" indent="-225425" algn="l" rtl="0" eaLnBrk="1" fontAlgn="base" hangingPunct="1">
        <a:spcBef>
          <a:spcPct val="20000"/>
        </a:spcBef>
        <a:spcAft>
          <a:spcPct val="0"/>
        </a:spcAft>
        <a:buClr>
          <a:srgbClr val="0146AD"/>
        </a:buClr>
        <a:buSzPct val="120000"/>
        <a:buChar char="•"/>
        <a:defRPr sz="1400">
          <a:solidFill>
            <a:schemeClr val="bg1"/>
          </a:solidFill>
          <a:latin typeface="+mn-lt"/>
          <a:ea typeface="Arial" pitchFamily="32" charset="0"/>
          <a:cs typeface="Arial" pitchFamily="32" charset="0"/>
        </a:defRPr>
      </a:lvl5pPr>
      <a:lvl6pPr marL="2398713" indent="-225425" algn="l" rtl="0" eaLnBrk="1" fontAlgn="base" hangingPunct="1">
        <a:spcBef>
          <a:spcPct val="20000"/>
        </a:spcBef>
        <a:spcAft>
          <a:spcPct val="0"/>
        </a:spcAft>
        <a:buClr>
          <a:srgbClr val="0146AD"/>
        </a:buClr>
        <a:buSzPct val="120000"/>
        <a:buChar char="•"/>
        <a:defRPr sz="1400">
          <a:solidFill>
            <a:schemeClr val="bg1"/>
          </a:solidFill>
          <a:latin typeface="+mn-lt"/>
        </a:defRPr>
      </a:lvl6pPr>
      <a:lvl7pPr marL="2855913" indent="-225425" algn="l" rtl="0" eaLnBrk="1" fontAlgn="base" hangingPunct="1">
        <a:spcBef>
          <a:spcPct val="20000"/>
        </a:spcBef>
        <a:spcAft>
          <a:spcPct val="0"/>
        </a:spcAft>
        <a:buClr>
          <a:srgbClr val="0146AD"/>
        </a:buClr>
        <a:buSzPct val="120000"/>
        <a:buChar char="•"/>
        <a:defRPr sz="1400">
          <a:solidFill>
            <a:schemeClr val="bg1"/>
          </a:solidFill>
          <a:latin typeface="+mn-lt"/>
        </a:defRPr>
      </a:lvl7pPr>
      <a:lvl8pPr marL="3313113" indent="-225425" algn="l" rtl="0" eaLnBrk="1" fontAlgn="base" hangingPunct="1">
        <a:spcBef>
          <a:spcPct val="20000"/>
        </a:spcBef>
        <a:spcAft>
          <a:spcPct val="0"/>
        </a:spcAft>
        <a:buClr>
          <a:srgbClr val="0146AD"/>
        </a:buClr>
        <a:buSzPct val="120000"/>
        <a:buChar char="•"/>
        <a:defRPr sz="1400">
          <a:solidFill>
            <a:schemeClr val="bg1"/>
          </a:solidFill>
          <a:latin typeface="+mn-lt"/>
        </a:defRPr>
      </a:lvl8pPr>
      <a:lvl9pPr marL="3770313" indent="-225425" algn="l" rtl="0" eaLnBrk="1" fontAlgn="base" hangingPunct="1">
        <a:spcBef>
          <a:spcPct val="20000"/>
        </a:spcBef>
        <a:spcAft>
          <a:spcPct val="0"/>
        </a:spcAft>
        <a:buClr>
          <a:srgbClr val="0146AD"/>
        </a:buClr>
        <a:buSzPct val="120000"/>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2.xml"/><Relationship Id="rId1" Type="http://schemas.openxmlformats.org/officeDocument/2006/relationships/themeOverride" Target="../theme/themeOverride1.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October 17, 2020</a:t>
            </a:r>
            <a:endParaRPr lang="en-US" dirty="0"/>
          </a:p>
        </p:txBody>
      </p:sp>
      <p:sp>
        <p:nvSpPr>
          <p:cNvPr id="3" name="Title 2"/>
          <p:cNvSpPr>
            <a:spLocks noGrp="1"/>
          </p:cNvSpPr>
          <p:nvPr>
            <p:ph type="ctrTitle"/>
          </p:nvPr>
        </p:nvSpPr>
        <p:spPr/>
        <p:txBody>
          <a:bodyPr/>
          <a:lstStyle/>
          <a:p>
            <a:r>
              <a:rPr lang="en-US" dirty="0"/>
              <a:t>The User Interface Architecture</a:t>
            </a:r>
          </a:p>
        </p:txBody>
      </p:sp>
    </p:spTree>
    <p:extLst>
      <p:ext uri="{BB962C8B-B14F-4D97-AF65-F5344CB8AC3E}">
        <p14:creationId xmlns:p14="http://schemas.microsoft.com/office/powerpoint/2010/main" val="354018341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widgets</a:t>
            </a:r>
            <a:r>
              <a:rPr lang="en-US" dirty="0" smtClean="0"/>
              <a:t>: list </a:t>
            </a:r>
            <a:r>
              <a:rPr lang="en-US" dirty="0"/>
              <a:t>v</a:t>
            </a:r>
            <a:r>
              <a:rPr lang="en-US" dirty="0" smtClean="0"/>
              <a:t>iew panels</a:t>
            </a:r>
            <a:endParaRPr lang="en-US" dirty="0"/>
          </a:p>
        </p:txBody>
      </p:sp>
      <p:sp>
        <p:nvSpPr>
          <p:cNvPr id="3" name="Content Placeholder 2"/>
          <p:cNvSpPr>
            <a:spLocks noGrp="1"/>
          </p:cNvSpPr>
          <p:nvPr>
            <p:ph idx="1"/>
          </p:nvPr>
        </p:nvSpPr>
        <p:spPr>
          <a:xfrm>
            <a:off x="519113" y="3352800"/>
            <a:ext cx="8318500" cy="3048000"/>
          </a:xfrm>
        </p:spPr>
        <p:txBody>
          <a:bodyPr/>
          <a:lstStyle/>
          <a:p>
            <a:r>
              <a:rPr lang="en-US" dirty="0"/>
              <a:t>Table organizes </a:t>
            </a:r>
            <a:r>
              <a:rPr lang="en-US" dirty="0" smtClean="0"/>
              <a:t>information that allows </a:t>
            </a:r>
            <a:r>
              <a:rPr lang="en-US" dirty="0"/>
              <a:t>the user to view information about multiple records at the same time</a:t>
            </a:r>
          </a:p>
          <a:p>
            <a:r>
              <a:rPr lang="en-US" dirty="0" smtClean="0"/>
              <a:t>Uses </a:t>
            </a:r>
            <a:r>
              <a:rPr lang="en-US" dirty="0"/>
              <a:t>a small number of atomic widgets to display the most relevant information</a:t>
            </a:r>
          </a:p>
          <a:p>
            <a:r>
              <a:rPr lang="en-US" dirty="0" smtClean="0"/>
              <a:t>Screens </a:t>
            </a:r>
            <a:r>
              <a:rPr lang="en-US" dirty="0"/>
              <a:t>and secondary </a:t>
            </a:r>
            <a:r>
              <a:rPr lang="en-US" dirty="0" smtClean="0"/>
              <a:t>views can reference </a:t>
            </a:r>
            <a:endParaRPr lang="en-US" dirty="0"/>
          </a:p>
          <a:p>
            <a:r>
              <a:rPr lang="en-US" dirty="0" smtClean="0"/>
              <a:t>Often referred to as "List View"</a:t>
            </a:r>
            <a:endParaRPr lang="en-US" dirty="0"/>
          </a:p>
        </p:txBody>
      </p:sp>
      <p:pic>
        <p:nvPicPr>
          <p:cNvPr id="4" name="Picture 3"/>
          <p:cNvPicPr>
            <a:picLocks noChangeAspect="1"/>
          </p:cNvPicPr>
          <p:nvPr/>
        </p:nvPicPr>
        <p:blipFill>
          <a:blip r:embed="rId3"/>
          <a:stretch>
            <a:fillRect/>
          </a:stretch>
        </p:blipFill>
        <p:spPr>
          <a:xfrm>
            <a:off x="493776" y="861823"/>
            <a:ext cx="8343837" cy="2186177"/>
          </a:xfrm>
          <a:prstGeom prst="rect">
            <a:avLst/>
          </a:prstGeom>
        </p:spPr>
      </p:pic>
    </p:spTree>
    <p:extLst>
      <p:ext uri="{BB962C8B-B14F-4D97-AF65-F5344CB8AC3E}">
        <p14:creationId xmlns:p14="http://schemas.microsoft.com/office/powerpoint/2010/main" val="258919512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widgets: Input </a:t>
            </a:r>
            <a:r>
              <a:rPr lang="en-US" dirty="0" smtClean="0"/>
              <a:t>Sets</a:t>
            </a:r>
            <a:endParaRPr lang="en-US" dirty="0"/>
          </a:p>
        </p:txBody>
      </p:sp>
      <p:sp>
        <p:nvSpPr>
          <p:cNvPr id="3" name="Content Placeholder 2"/>
          <p:cNvSpPr>
            <a:spLocks noGrp="1"/>
          </p:cNvSpPr>
          <p:nvPr>
            <p:ph sz="half" idx="2"/>
          </p:nvPr>
        </p:nvSpPr>
        <p:spPr>
          <a:xfrm>
            <a:off x="4854003" y="709289"/>
            <a:ext cx="3960813" cy="5843911"/>
          </a:xfrm>
        </p:spPr>
        <p:txBody>
          <a:bodyPr/>
          <a:lstStyle/>
          <a:p>
            <a:r>
              <a:rPr lang="en-US" sz="1800" dirty="0" smtClean="0"/>
              <a:t>Set of </a:t>
            </a:r>
            <a:r>
              <a:rPr lang="en-US" sz="1800" dirty="0"/>
              <a:t>atomic </a:t>
            </a:r>
            <a:r>
              <a:rPr lang="en-US" sz="1800" dirty="0" smtClean="0"/>
              <a:t>widgets grouped together</a:t>
            </a:r>
          </a:p>
          <a:p>
            <a:pPr lvl="1"/>
            <a:r>
              <a:rPr lang="en-US" sz="1600" dirty="0" smtClean="0"/>
              <a:t>Could </a:t>
            </a:r>
            <a:r>
              <a:rPr lang="en-US" sz="1600" dirty="0"/>
              <a:t>be reused </a:t>
            </a:r>
            <a:r>
              <a:rPr lang="en-US" sz="1600" dirty="0" smtClean="0"/>
              <a:t>together</a:t>
            </a:r>
          </a:p>
          <a:p>
            <a:pPr lvl="1"/>
            <a:r>
              <a:rPr lang="en-US" sz="1600" dirty="0" smtClean="0"/>
              <a:t>Common visibility / </a:t>
            </a:r>
            <a:r>
              <a:rPr lang="en-US" sz="1600" dirty="0" err="1" smtClean="0"/>
              <a:t>editability</a:t>
            </a:r>
            <a:r>
              <a:rPr lang="en-US" sz="1600" dirty="0" smtClean="0"/>
              <a:t> condition could be applied across multiple widgets</a:t>
            </a:r>
          </a:p>
          <a:p>
            <a:pPr lvl="1"/>
            <a:r>
              <a:rPr lang="en-US" sz="1600" dirty="0" smtClean="0"/>
              <a:t>The input set could be targeted with a partial page update to improve UI performance</a:t>
            </a:r>
            <a:endParaRPr lang="en-US" sz="1600" dirty="0"/>
          </a:p>
          <a:p>
            <a:r>
              <a:rPr lang="en-US" sz="1800" dirty="0" smtClean="0"/>
              <a:t>Input sets fit some attributes of the primary containers</a:t>
            </a:r>
          </a:p>
          <a:p>
            <a:pPr lvl="1"/>
            <a:r>
              <a:rPr lang="en-US" sz="1600" dirty="0" smtClean="0"/>
              <a:t>They can contain atomic widgets and organize them into logical groups</a:t>
            </a:r>
          </a:p>
          <a:p>
            <a:r>
              <a:rPr lang="en-US" sz="1800" dirty="0" smtClean="0"/>
              <a:t>Input sets must be embedded into Detail View Panels</a:t>
            </a:r>
          </a:p>
          <a:p>
            <a:r>
              <a:rPr lang="en-US" sz="1800" dirty="0" smtClean="0"/>
              <a:t>Cannot be referenced by secondary views</a:t>
            </a:r>
          </a:p>
          <a:p>
            <a:r>
              <a:rPr lang="en-US" sz="1800" dirty="0" smtClean="0"/>
              <a:t>Cannot have a toolbar directly associated with them</a:t>
            </a:r>
            <a:endParaRPr lang="en-US" sz="1800" dirty="0"/>
          </a:p>
        </p:txBody>
      </p:sp>
      <p:pic>
        <p:nvPicPr>
          <p:cNvPr id="7" name="Picture 6"/>
          <p:cNvPicPr>
            <a:picLocks noChangeAspect="1"/>
          </p:cNvPicPr>
          <p:nvPr/>
        </p:nvPicPr>
        <p:blipFill>
          <a:blip r:embed="rId3"/>
          <a:stretch>
            <a:fillRect/>
          </a:stretch>
        </p:blipFill>
        <p:spPr>
          <a:xfrm>
            <a:off x="152401" y="861823"/>
            <a:ext cx="4648200" cy="5300852"/>
          </a:xfrm>
          <a:prstGeom prst="rect">
            <a:avLst/>
          </a:prstGeom>
        </p:spPr>
      </p:pic>
    </p:spTree>
    <p:extLst>
      <p:ext uri="{BB962C8B-B14F-4D97-AF65-F5344CB8AC3E}">
        <p14:creationId xmlns:p14="http://schemas.microsoft.com/office/powerpoint/2010/main" val="236868160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container widgets</a:t>
            </a:r>
            <a:endParaRPr lang="en-US" dirty="0"/>
          </a:p>
        </p:txBody>
      </p:sp>
      <p:sp>
        <p:nvSpPr>
          <p:cNvPr id="3" name="Content Placeholder 2"/>
          <p:cNvSpPr>
            <a:spLocks noGrp="1"/>
          </p:cNvSpPr>
          <p:nvPr>
            <p:ph sz="half" idx="1"/>
          </p:nvPr>
        </p:nvSpPr>
        <p:spPr>
          <a:xfrm>
            <a:off x="519112" y="914401"/>
            <a:ext cx="3671888" cy="5475289"/>
          </a:xfrm>
        </p:spPr>
        <p:txBody>
          <a:bodyPr/>
          <a:lstStyle/>
          <a:p>
            <a:r>
              <a:rPr lang="en-US" dirty="0"/>
              <a:t>A </a:t>
            </a:r>
            <a:r>
              <a:rPr lang="en-US" b="1" dirty="0"/>
              <a:t>secondary </a:t>
            </a:r>
            <a:r>
              <a:rPr lang="en-US" b="1" dirty="0" smtClean="0"/>
              <a:t>container</a:t>
            </a:r>
            <a:r>
              <a:rPr lang="en-US" dirty="0"/>
              <a:t/>
            </a:r>
            <a:br>
              <a:rPr lang="en-US" dirty="0"/>
            </a:br>
            <a:r>
              <a:rPr lang="en-US" dirty="0" smtClean="0"/>
              <a:t>organizes </a:t>
            </a:r>
            <a:r>
              <a:rPr lang="en-US" dirty="0"/>
              <a:t>primary views</a:t>
            </a:r>
          </a:p>
          <a:p>
            <a:r>
              <a:rPr lang="en-US" dirty="0"/>
              <a:t>A </a:t>
            </a:r>
            <a:r>
              <a:rPr lang="en-US" b="1" dirty="0" smtClean="0"/>
              <a:t>Card View Panel </a:t>
            </a:r>
            <a:r>
              <a:rPr lang="en-US" dirty="0" smtClean="0"/>
              <a:t>is a </a:t>
            </a:r>
            <a:r>
              <a:rPr lang="en-US" dirty="0"/>
              <a:t>collection </a:t>
            </a:r>
            <a:r>
              <a:rPr lang="en-US" dirty="0" smtClean="0"/>
              <a:t>of cards</a:t>
            </a:r>
            <a:r>
              <a:rPr lang="en-US" dirty="0"/>
              <a:t>, </a:t>
            </a:r>
            <a:r>
              <a:rPr lang="en-US" dirty="0" smtClean="0"/>
              <a:t>with each card containing detail view panels or list view panels</a:t>
            </a:r>
            <a:endParaRPr lang="en-US" dirty="0"/>
          </a:p>
          <a:p>
            <a:r>
              <a:rPr lang="en-US" dirty="0"/>
              <a:t>A </a:t>
            </a:r>
            <a:r>
              <a:rPr lang="en-US" b="1" dirty="0" smtClean="0"/>
              <a:t>List Detail Panel </a:t>
            </a:r>
            <a:r>
              <a:rPr lang="en-US" dirty="0" smtClean="0"/>
              <a:t>contains </a:t>
            </a:r>
            <a:r>
              <a:rPr lang="en-US" dirty="0"/>
              <a:t>a </a:t>
            </a:r>
            <a:r>
              <a:rPr lang="en-US" dirty="0" smtClean="0"/>
              <a:t>top list view panel and a bottom view panel that display data about </a:t>
            </a:r>
            <a:r>
              <a:rPr lang="en-US" dirty="0"/>
              <a:t>the selected list </a:t>
            </a:r>
            <a:r>
              <a:rPr lang="en-US" dirty="0" smtClean="0"/>
              <a:t>item</a:t>
            </a:r>
            <a:endParaRPr lang="en-US" dirty="0"/>
          </a:p>
          <a:p>
            <a:endParaRPr lang="en-US" dirty="0"/>
          </a:p>
        </p:txBody>
      </p:sp>
      <p:pic>
        <p:nvPicPr>
          <p:cNvPr id="8" name="Picture 7"/>
          <p:cNvPicPr>
            <a:picLocks noChangeAspect="1"/>
          </p:cNvPicPr>
          <p:nvPr/>
        </p:nvPicPr>
        <p:blipFill>
          <a:blip r:embed="rId3"/>
          <a:stretch>
            <a:fillRect/>
          </a:stretch>
        </p:blipFill>
        <p:spPr>
          <a:xfrm>
            <a:off x="4191000" y="914401"/>
            <a:ext cx="4724400" cy="5419724"/>
          </a:xfrm>
          <a:prstGeom prst="rect">
            <a:avLst/>
          </a:prstGeom>
        </p:spPr>
      </p:pic>
    </p:spTree>
    <p:extLst>
      <p:ext uri="{BB962C8B-B14F-4D97-AF65-F5344CB8AC3E}">
        <p14:creationId xmlns:p14="http://schemas.microsoft.com/office/powerpoint/2010/main" val="114295343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Panels</a:t>
            </a:r>
            <a:endParaRPr lang="en-US" dirty="0"/>
          </a:p>
        </p:txBody>
      </p:sp>
      <p:sp>
        <p:nvSpPr>
          <p:cNvPr id="3" name="Content Placeholder 2"/>
          <p:cNvSpPr>
            <a:spLocks noGrp="1"/>
          </p:cNvSpPr>
          <p:nvPr>
            <p:ph idx="1"/>
          </p:nvPr>
        </p:nvSpPr>
        <p:spPr>
          <a:xfrm>
            <a:off x="519113" y="4560765"/>
            <a:ext cx="8318500" cy="1840035"/>
          </a:xfrm>
        </p:spPr>
        <p:txBody>
          <a:bodyPr/>
          <a:lstStyle/>
          <a:p>
            <a:r>
              <a:rPr lang="en-US" dirty="0" smtClean="0"/>
              <a:t>A </a:t>
            </a:r>
            <a:r>
              <a:rPr lang="en-US" b="1" dirty="0" smtClean="0"/>
              <a:t>panel</a:t>
            </a:r>
            <a:r>
              <a:rPr lang="en-US" dirty="0" smtClean="0"/>
              <a:t> </a:t>
            </a:r>
            <a:r>
              <a:rPr lang="en-US" dirty="0"/>
              <a:t>is a </a:t>
            </a:r>
            <a:r>
              <a:rPr lang="en-US" dirty="0" smtClean="0"/>
              <a:t>container which has a </a:t>
            </a:r>
            <a:br>
              <a:rPr lang="en-US" dirty="0" smtClean="0"/>
            </a:br>
            <a:r>
              <a:rPr lang="en-US" dirty="0" smtClean="0"/>
              <a:t>structured UI layout, shares a common </a:t>
            </a:r>
            <a:r>
              <a:rPr lang="en-US" dirty="0"/>
              <a:t>placement on a PCF </a:t>
            </a:r>
            <a:r>
              <a:rPr lang="en-US" dirty="0" smtClean="0"/>
              <a:t>page, and can be rendered with a Toolbar and/or a Title bar that controls the panel behavior</a:t>
            </a:r>
          </a:p>
          <a:p>
            <a:pPr lvl="1"/>
            <a:r>
              <a:rPr lang="en-US" dirty="0" smtClean="0"/>
              <a:t>Toolbar and Title bar require a containing </a:t>
            </a:r>
            <a:r>
              <a:rPr lang="en-US" dirty="0" err="1" smtClean="0"/>
              <a:t>PanelRef</a:t>
            </a:r>
            <a:endParaRPr lang="en-US" dirty="0"/>
          </a:p>
        </p:txBody>
      </p:sp>
      <p:sp>
        <p:nvSpPr>
          <p:cNvPr id="4" name="Freeform 3"/>
          <p:cNvSpPr/>
          <p:nvPr/>
        </p:nvSpPr>
        <p:spPr>
          <a:xfrm>
            <a:off x="6225510" y="1205680"/>
            <a:ext cx="307326" cy="3203826"/>
          </a:xfrm>
          <a:custGeom>
            <a:avLst/>
            <a:gdLst/>
            <a:ahLst/>
            <a:cxnLst/>
            <a:rect l="0" t="0" r="0" b="0"/>
            <a:pathLst>
              <a:path>
                <a:moveTo>
                  <a:pt x="0" y="0"/>
                </a:moveTo>
                <a:lnTo>
                  <a:pt x="0" y="3203826"/>
                </a:lnTo>
                <a:lnTo>
                  <a:pt x="307326" y="3203826"/>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5" name="Freeform 4"/>
          <p:cNvSpPr/>
          <p:nvPr/>
        </p:nvSpPr>
        <p:spPr>
          <a:xfrm>
            <a:off x="6225510" y="1205680"/>
            <a:ext cx="307636" cy="2659393"/>
          </a:xfrm>
          <a:custGeom>
            <a:avLst/>
            <a:gdLst/>
            <a:ahLst/>
            <a:cxnLst/>
            <a:rect l="0" t="0" r="0" b="0"/>
            <a:pathLst>
              <a:path>
                <a:moveTo>
                  <a:pt x="0" y="0"/>
                </a:moveTo>
                <a:lnTo>
                  <a:pt x="0" y="2659393"/>
                </a:lnTo>
                <a:lnTo>
                  <a:pt x="307636" y="2659393"/>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6" name="Freeform 5"/>
          <p:cNvSpPr/>
          <p:nvPr/>
        </p:nvSpPr>
        <p:spPr>
          <a:xfrm>
            <a:off x="6225510" y="1205680"/>
            <a:ext cx="307946" cy="2141872"/>
          </a:xfrm>
          <a:custGeom>
            <a:avLst/>
            <a:gdLst/>
            <a:ahLst/>
            <a:cxnLst/>
            <a:rect l="0" t="0" r="0" b="0"/>
            <a:pathLst>
              <a:path>
                <a:moveTo>
                  <a:pt x="0" y="0"/>
                </a:moveTo>
                <a:lnTo>
                  <a:pt x="0" y="2141872"/>
                </a:lnTo>
                <a:lnTo>
                  <a:pt x="307946" y="2141872"/>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7" name="Freeform 6"/>
          <p:cNvSpPr/>
          <p:nvPr/>
        </p:nvSpPr>
        <p:spPr>
          <a:xfrm>
            <a:off x="6225510" y="1205680"/>
            <a:ext cx="308255" cy="1601347"/>
          </a:xfrm>
          <a:custGeom>
            <a:avLst/>
            <a:gdLst/>
            <a:ahLst/>
            <a:cxnLst/>
            <a:rect l="0" t="0" r="0" b="0"/>
            <a:pathLst>
              <a:path>
                <a:moveTo>
                  <a:pt x="0" y="0"/>
                </a:moveTo>
                <a:lnTo>
                  <a:pt x="0" y="1601347"/>
                </a:lnTo>
                <a:lnTo>
                  <a:pt x="308255" y="160134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2" name="Freeform 11"/>
          <p:cNvSpPr/>
          <p:nvPr/>
        </p:nvSpPr>
        <p:spPr>
          <a:xfrm>
            <a:off x="6019800" y="903160"/>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Container Widget</a:t>
            </a:r>
            <a:endParaRPr lang="en-US" sz="1800" b="1" kern="1200" dirty="0"/>
          </a:p>
        </p:txBody>
      </p:sp>
      <p:sp>
        <p:nvSpPr>
          <p:cNvPr id="13" name="Freeform 12"/>
          <p:cNvSpPr/>
          <p:nvPr/>
        </p:nvSpPr>
        <p:spPr>
          <a:xfrm>
            <a:off x="6533766" y="2655767"/>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b="1" dirty="0"/>
              <a:t>Card View </a:t>
            </a:r>
            <a:r>
              <a:rPr lang="en-US" b="1" dirty="0" smtClean="0"/>
              <a:t>Panel</a:t>
            </a:r>
            <a:endParaRPr lang="en-US" b="1" dirty="0"/>
          </a:p>
        </p:txBody>
      </p:sp>
      <p:sp>
        <p:nvSpPr>
          <p:cNvPr id="14" name="Freeform 13"/>
          <p:cNvSpPr/>
          <p:nvPr/>
        </p:nvSpPr>
        <p:spPr>
          <a:xfrm>
            <a:off x="6533456" y="3196292"/>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b="1" dirty="0"/>
              <a:t>Detail View </a:t>
            </a:r>
            <a:r>
              <a:rPr lang="en-US" b="1" dirty="0" smtClean="0"/>
              <a:t>Panel</a:t>
            </a:r>
            <a:endParaRPr lang="en-US" b="1" dirty="0"/>
          </a:p>
        </p:txBody>
      </p:sp>
      <p:sp>
        <p:nvSpPr>
          <p:cNvPr id="15" name="Freeform 14"/>
          <p:cNvSpPr/>
          <p:nvPr/>
        </p:nvSpPr>
        <p:spPr>
          <a:xfrm>
            <a:off x="6533147" y="3713813"/>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Detail Panel</a:t>
            </a:r>
            <a:endParaRPr lang="en-US" sz="1800" b="1" kern="1200" dirty="0"/>
          </a:p>
        </p:txBody>
      </p:sp>
      <p:sp>
        <p:nvSpPr>
          <p:cNvPr id="16" name="Freeform 15"/>
          <p:cNvSpPr/>
          <p:nvPr/>
        </p:nvSpPr>
        <p:spPr>
          <a:xfrm>
            <a:off x="6532837" y="4258246"/>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a:r>
              <a:rPr lang="en-US" b="1" dirty="0"/>
              <a:t>List View Panel</a:t>
            </a:r>
          </a:p>
        </p:txBody>
      </p:sp>
      <p:pic>
        <p:nvPicPr>
          <p:cNvPr id="9" name="Picture 8"/>
          <p:cNvPicPr>
            <a:picLocks noChangeAspect="1"/>
          </p:cNvPicPr>
          <p:nvPr/>
        </p:nvPicPr>
        <p:blipFill>
          <a:blip r:embed="rId3"/>
          <a:stretch>
            <a:fillRect/>
          </a:stretch>
        </p:blipFill>
        <p:spPr>
          <a:xfrm>
            <a:off x="519113" y="861823"/>
            <a:ext cx="5348287" cy="3396424"/>
          </a:xfrm>
          <a:prstGeom prst="rect">
            <a:avLst/>
          </a:prstGeom>
        </p:spPr>
      </p:pic>
    </p:spTree>
    <p:extLst>
      <p:ext uri="{BB962C8B-B14F-4D97-AF65-F5344CB8AC3E}">
        <p14:creationId xmlns:p14="http://schemas.microsoft.com/office/powerpoint/2010/main" val="222130330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Container widgets: screens</a:t>
            </a:r>
          </a:p>
        </p:txBody>
      </p:sp>
      <p:sp>
        <p:nvSpPr>
          <p:cNvPr id="8" name="Content Placeholder 7"/>
          <p:cNvSpPr>
            <a:spLocks noGrp="1"/>
          </p:cNvSpPr>
          <p:nvPr>
            <p:ph idx="1"/>
          </p:nvPr>
        </p:nvSpPr>
        <p:spPr/>
        <p:txBody>
          <a:bodyPr/>
          <a:lstStyle/>
          <a:p>
            <a:r>
              <a:rPr lang="en-US" dirty="0"/>
              <a:t>Screens are top-level containers</a:t>
            </a:r>
          </a:p>
          <a:p>
            <a:r>
              <a:rPr lang="en-US" dirty="0"/>
              <a:t>Every atomic widget, primary view, and secondary view is contained (directly or indirectly) in a screen</a:t>
            </a:r>
          </a:p>
          <a:p>
            <a:pPr marL="0" indent="0">
              <a:buNone/>
            </a:pPr>
            <a:endParaRPr lang="en-US" dirty="0"/>
          </a:p>
        </p:txBody>
      </p:sp>
      <p:pic>
        <p:nvPicPr>
          <p:cNvPr id="2" name="Picture 1"/>
          <p:cNvPicPr>
            <a:picLocks noChangeAspect="1"/>
          </p:cNvPicPr>
          <p:nvPr/>
        </p:nvPicPr>
        <p:blipFill>
          <a:blip r:embed="rId3"/>
          <a:stretch>
            <a:fillRect/>
          </a:stretch>
        </p:blipFill>
        <p:spPr>
          <a:xfrm>
            <a:off x="519113" y="2209801"/>
            <a:ext cx="8295703" cy="4114800"/>
          </a:xfrm>
          <a:prstGeom prst="rect">
            <a:avLst/>
          </a:prstGeom>
        </p:spPr>
      </p:pic>
    </p:spTree>
    <p:extLst>
      <p:ext uri="{BB962C8B-B14F-4D97-AF65-F5344CB8AC3E}">
        <p14:creationId xmlns:p14="http://schemas.microsoft.com/office/powerpoint/2010/main" val="247674103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p:nvPr/>
        </p:nvCxnSpPr>
        <p:spPr bwMode="auto">
          <a:xfrm rot="16200000" flipV="1">
            <a:off x="1240986" y="3008463"/>
            <a:ext cx="406701" cy="333376"/>
          </a:xfrm>
          <a:prstGeom prst="bentConnector3">
            <a:avLst>
              <a:gd name="adj1" fmla="val -46024"/>
            </a:avLst>
          </a:prstGeom>
          <a:noFill/>
          <a:ln w="28575" cap="flat" cmpd="sng" algn="ctr">
            <a:solidFill>
              <a:schemeClr val="bg2"/>
            </a:solidFill>
            <a:prstDash val="solid"/>
            <a:round/>
            <a:headEnd type="none" w="lg" len="med"/>
            <a:tailEnd type="none" w="lg" len="med"/>
          </a:ln>
          <a:effectLst>
            <a:outerShdw blurRad="50800" dist="38100" dir="2700000" algn="tl" rotWithShape="0">
              <a:prstClr val="black">
                <a:alpha val="40000"/>
              </a:prstClr>
            </a:outerShdw>
          </a:effectLst>
        </p:spPr>
      </p:cxnSp>
      <p:cxnSp>
        <p:nvCxnSpPr>
          <p:cNvPr id="15" name="Elbow Connector 14"/>
          <p:cNvCxnSpPr/>
          <p:nvPr/>
        </p:nvCxnSpPr>
        <p:spPr bwMode="auto">
          <a:xfrm rot="5400000">
            <a:off x="1112400" y="2509384"/>
            <a:ext cx="649586" cy="319089"/>
          </a:xfrm>
          <a:prstGeom prst="bentConnector3">
            <a:avLst>
              <a:gd name="adj1" fmla="val -39445"/>
            </a:avLst>
          </a:prstGeom>
          <a:noFill/>
          <a:ln w="28575" cap="flat" cmpd="sng" algn="ctr">
            <a:solidFill>
              <a:schemeClr val="bg2"/>
            </a:solidFill>
            <a:prstDash val="solid"/>
            <a:round/>
            <a:headEnd type="arrow" w="lg" len="med"/>
            <a:tailEnd type="none" w="lg" len="med"/>
          </a:ln>
          <a:effectLst>
            <a:outerShdw blurRad="50800" dist="38100" dir="2700000" algn="tl" rotWithShape="0">
              <a:prstClr val="black">
                <a:alpha val="40000"/>
              </a:prstClr>
            </a:outerShdw>
          </a:effectLst>
        </p:spPr>
      </p:cxnSp>
      <p:sp>
        <p:nvSpPr>
          <p:cNvPr id="2" name="Title 1"/>
          <p:cNvSpPr>
            <a:spLocks noGrp="1"/>
          </p:cNvSpPr>
          <p:nvPr>
            <p:ph type="title"/>
          </p:nvPr>
        </p:nvSpPr>
        <p:spPr/>
        <p:txBody>
          <a:bodyPr/>
          <a:lstStyle/>
          <a:p>
            <a:r>
              <a:rPr lang="en-US" dirty="0"/>
              <a:t>Container widget hierarchy</a:t>
            </a:r>
          </a:p>
        </p:txBody>
      </p:sp>
      <p:sp>
        <p:nvSpPr>
          <p:cNvPr id="24" name="Content Placeholder 23"/>
          <p:cNvSpPr>
            <a:spLocks noGrp="1"/>
          </p:cNvSpPr>
          <p:nvPr>
            <p:ph sz="half" idx="2"/>
          </p:nvPr>
        </p:nvSpPr>
        <p:spPr/>
        <p:txBody>
          <a:bodyPr/>
          <a:lstStyle/>
          <a:p>
            <a:r>
              <a:rPr lang="en-US" sz="1800" dirty="0" smtClean="0"/>
              <a:t>Screen</a:t>
            </a:r>
          </a:p>
          <a:p>
            <a:pPr lvl="1"/>
            <a:r>
              <a:rPr lang="en-US" sz="1600" dirty="0"/>
              <a:t>T</a:t>
            </a:r>
            <a:r>
              <a:rPr lang="en-US" sz="1600" dirty="0" smtClean="0"/>
              <a:t>op-level </a:t>
            </a:r>
            <a:r>
              <a:rPr lang="en-US" sz="1600" dirty="0"/>
              <a:t>container</a:t>
            </a:r>
            <a:br>
              <a:rPr lang="en-US" sz="1600" dirty="0"/>
            </a:br>
            <a:r>
              <a:rPr lang="en-US" sz="1600" dirty="0" smtClean="0"/>
              <a:t>that organizes secondary and primary containers </a:t>
            </a:r>
          </a:p>
          <a:p>
            <a:pPr lvl="1"/>
            <a:r>
              <a:rPr lang="en-US" sz="1600" dirty="0" smtClean="0"/>
              <a:t>Referenced by locations : Page, Wizard, Popup, Worksheet</a:t>
            </a:r>
            <a:endParaRPr lang="en-US" sz="1600" dirty="0"/>
          </a:p>
          <a:p>
            <a:r>
              <a:rPr lang="en-US" sz="1800" dirty="0" smtClean="0"/>
              <a:t>Secondary containers</a:t>
            </a:r>
          </a:p>
          <a:p>
            <a:pPr lvl="1"/>
            <a:r>
              <a:rPr lang="en-US" sz="1600" dirty="0"/>
              <a:t>collections of primary </a:t>
            </a:r>
            <a:r>
              <a:rPr lang="en-US" sz="1600" dirty="0" smtClean="0"/>
              <a:t>containers </a:t>
            </a:r>
            <a:r>
              <a:rPr lang="en-US" sz="1600" dirty="0"/>
              <a:t>organized for </a:t>
            </a:r>
            <a:r>
              <a:rPr lang="en-US" sz="1600" dirty="0" smtClean="0"/>
              <a:t>usability</a:t>
            </a:r>
          </a:p>
          <a:p>
            <a:pPr lvl="1"/>
            <a:r>
              <a:rPr lang="en-US" sz="1600" dirty="0" smtClean="0"/>
              <a:t>Could also contain other secondary containers</a:t>
            </a:r>
          </a:p>
          <a:p>
            <a:r>
              <a:rPr lang="en-US" sz="1800" dirty="0" smtClean="0"/>
              <a:t>Primary containers</a:t>
            </a:r>
          </a:p>
          <a:p>
            <a:pPr lvl="1"/>
            <a:r>
              <a:rPr lang="en-US" sz="1600" dirty="0" smtClean="0"/>
              <a:t>A reusable view that organizes atomic widgets</a:t>
            </a:r>
          </a:p>
          <a:p>
            <a:pPr lvl="1"/>
            <a:r>
              <a:rPr lang="en-US" sz="1600" dirty="0" smtClean="0"/>
              <a:t>In certain cases a Detail View could also contain a List View Panel</a:t>
            </a:r>
            <a:endParaRPr lang="en-US" sz="1600" dirty="0"/>
          </a:p>
          <a:p>
            <a:r>
              <a:rPr lang="en-US" sz="1800" dirty="0" smtClean="0"/>
              <a:t>Atomic widgets</a:t>
            </a:r>
          </a:p>
          <a:p>
            <a:pPr lvl="1"/>
            <a:r>
              <a:rPr lang="en-US" sz="1600" dirty="0" smtClean="0"/>
              <a:t>individual </a:t>
            </a:r>
            <a:r>
              <a:rPr lang="en-US" sz="1600" dirty="0"/>
              <a:t>elements of data and/or functionality</a:t>
            </a:r>
          </a:p>
          <a:p>
            <a:pPr lvl="1"/>
            <a:endParaRPr lang="en-US" dirty="0" smtClean="0"/>
          </a:p>
        </p:txBody>
      </p:sp>
      <p:sp>
        <p:nvSpPr>
          <p:cNvPr id="5" name="rec Screen"/>
          <p:cNvSpPr/>
          <p:nvPr/>
        </p:nvSpPr>
        <p:spPr bwMode="auto">
          <a:xfrm>
            <a:off x="879419" y="914400"/>
            <a:ext cx="3505200" cy="1019175"/>
          </a:xfrm>
          <a:prstGeom prst="roundRect">
            <a:avLst>
              <a:gd name="adj" fmla="val 9190"/>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400" b="1" dirty="0">
                <a:solidFill>
                  <a:schemeClr val="bg1"/>
                </a:solidFill>
              </a:rPr>
              <a:t>Screen</a:t>
            </a:r>
          </a:p>
        </p:txBody>
      </p:sp>
      <p:sp>
        <p:nvSpPr>
          <p:cNvPr id="6" name="rec CRV / :DV"/>
          <p:cNvSpPr/>
          <p:nvPr/>
        </p:nvSpPr>
        <p:spPr bwMode="auto">
          <a:xfrm>
            <a:off x="1466045" y="2344135"/>
            <a:ext cx="2331949" cy="1045780"/>
          </a:xfrm>
          <a:prstGeom prst="roundRect">
            <a:avLst>
              <a:gd name="adj" fmla="val 10291"/>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Card View Panel / </a:t>
            </a:r>
            <a:br>
              <a:rPr lang="en-US" sz="2000" b="1" dirty="0">
                <a:solidFill>
                  <a:schemeClr val="bg1"/>
                </a:solidFill>
              </a:rPr>
            </a:br>
            <a:r>
              <a:rPr lang="en-US" sz="2000" b="1" dirty="0">
                <a:solidFill>
                  <a:schemeClr val="bg1"/>
                </a:solidFill>
              </a:rPr>
              <a:t>List Detail Panel</a:t>
            </a:r>
          </a:p>
        </p:txBody>
      </p:sp>
      <p:sp>
        <p:nvSpPr>
          <p:cNvPr id="7" name="rec DV"/>
          <p:cNvSpPr/>
          <p:nvPr/>
        </p:nvSpPr>
        <p:spPr bwMode="auto">
          <a:xfrm>
            <a:off x="609600" y="4281776"/>
            <a:ext cx="1447800" cy="671224"/>
          </a:xfrm>
          <a:prstGeom prst="roundRect">
            <a:avLst>
              <a:gd name="adj" fmla="val 8013"/>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Detail </a:t>
            </a:r>
            <a:r>
              <a:rPr lang="en-US" sz="2000" b="1" dirty="0" smtClean="0">
                <a:solidFill>
                  <a:schemeClr val="bg1"/>
                </a:solidFill>
              </a:rPr>
              <a:t>View</a:t>
            </a:r>
            <a:br>
              <a:rPr lang="en-US" sz="2000" b="1" dirty="0" smtClean="0">
                <a:solidFill>
                  <a:schemeClr val="bg1"/>
                </a:solidFill>
              </a:rPr>
            </a:br>
            <a:r>
              <a:rPr lang="en-US" sz="2000" b="1" dirty="0" smtClean="0">
                <a:solidFill>
                  <a:schemeClr val="bg1"/>
                </a:solidFill>
              </a:rPr>
              <a:t>Panel</a:t>
            </a:r>
            <a:endParaRPr lang="en-US" sz="2000" b="1" dirty="0">
              <a:solidFill>
                <a:schemeClr val="bg1"/>
              </a:solidFill>
            </a:endParaRPr>
          </a:p>
        </p:txBody>
      </p:sp>
      <p:sp>
        <p:nvSpPr>
          <p:cNvPr id="8" name="rec LV"/>
          <p:cNvSpPr/>
          <p:nvPr/>
        </p:nvSpPr>
        <p:spPr bwMode="auto">
          <a:xfrm>
            <a:off x="3200400" y="4281776"/>
            <a:ext cx="1447800" cy="671224"/>
          </a:xfrm>
          <a:prstGeom prst="roundRect">
            <a:avLst>
              <a:gd name="adj" fmla="val 10898"/>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List </a:t>
            </a:r>
            <a:r>
              <a:rPr lang="en-US" sz="2000" b="1" dirty="0" smtClean="0">
                <a:solidFill>
                  <a:schemeClr val="bg1"/>
                </a:solidFill>
              </a:rPr>
              <a:t>View</a:t>
            </a:r>
            <a:r>
              <a:rPr lang="en-US" sz="2000" b="1" dirty="0">
                <a:solidFill>
                  <a:schemeClr val="bg1"/>
                </a:solidFill>
              </a:rPr>
              <a:t/>
            </a:r>
            <a:br>
              <a:rPr lang="en-US" sz="2000" b="1" dirty="0">
                <a:solidFill>
                  <a:schemeClr val="bg1"/>
                </a:solidFill>
              </a:rPr>
            </a:br>
            <a:r>
              <a:rPr lang="en-US" sz="2000" b="1" dirty="0">
                <a:solidFill>
                  <a:schemeClr val="bg1"/>
                </a:solidFill>
              </a:rPr>
              <a:t>Panel</a:t>
            </a:r>
          </a:p>
        </p:txBody>
      </p:sp>
      <p:sp>
        <p:nvSpPr>
          <p:cNvPr id="10" name="rec AWs"/>
          <p:cNvSpPr/>
          <p:nvPr/>
        </p:nvSpPr>
        <p:spPr bwMode="auto">
          <a:xfrm>
            <a:off x="544401" y="5743575"/>
            <a:ext cx="4179999" cy="457200"/>
          </a:xfrm>
          <a:prstGeom prst="roundRect">
            <a:avLst/>
          </a:prstGeom>
          <a:solidFill>
            <a:schemeClr val="tx1"/>
          </a:solidFill>
          <a:ln w="19050" algn="ctr">
            <a:solidFill>
              <a:schemeClr val="bg2"/>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Atomic Widgets</a:t>
            </a:r>
          </a:p>
        </p:txBody>
      </p:sp>
      <p:cxnSp>
        <p:nvCxnSpPr>
          <p:cNvPr id="11" name="Straight Arrow Connector 10"/>
          <p:cNvCxnSpPr/>
          <p:nvPr/>
        </p:nvCxnSpPr>
        <p:spPr bwMode="auto">
          <a:xfrm>
            <a:off x="2632019" y="1933575"/>
            <a:ext cx="1" cy="410560"/>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2" name="Straight Arrow Connector 11"/>
          <p:cNvCxnSpPr/>
          <p:nvPr/>
        </p:nvCxnSpPr>
        <p:spPr bwMode="auto">
          <a:xfrm>
            <a:off x="3352800" y="3409457"/>
            <a:ext cx="0" cy="872319"/>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3" name="Straight Arrow Connector 12"/>
          <p:cNvCxnSpPr/>
          <p:nvPr/>
        </p:nvCxnSpPr>
        <p:spPr bwMode="auto">
          <a:xfrm>
            <a:off x="1828800" y="3409457"/>
            <a:ext cx="0" cy="872319"/>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6" name="Straight Arrow Connector 15"/>
          <p:cNvCxnSpPr/>
          <p:nvPr/>
        </p:nvCxnSpPr>
        <p:spPr bwMode="auto">
          <a:xfrm>
            <a:off x="1032398" y="1948355"/>
            <a:ext cx="0" cy="2333421"/>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7" name="Straight Arrow Connector 16"/>
          <p:cNvCxnSpPr/>
          <p:nvPr/>
        </p:nvCxnSpPr>
        <p:spPr bwMode="auto">
          <a:xfrm>
            <a:off x="4080398" y="1948355"/>
            <a:ext cx="0" cy="2333421"/>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8" name="Straight Arrow Connector 17"/>
          <p:cNvCxnSpPr/>
          <p:nvPr/>
        </p:nvCxnSpPr>
        <p:spPr bwMode="auto">
          <a:xfrm>
            <a:off x="1905000" y="4953398"/>
            <a:ext cx="0" cy="790177"/>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9" name="Straight Arrow Connector 18"/>
          <p:cNvCxnSpPr>
            <a:stCxn id="8" idx="2"/>
          </p:cNvCxnSpPr>
          <p:nvPr/>
        </p:nvCxnSpPr>
        <p:spPr bwMode="auto">
          <a:xfrm>
            <a:off x="3924300" y="4953000"/>
            <a:ext cx="0" cy="790575"/>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22" name="Straight Arrow Connector 21"/>
          <p:cNvCxnSpPr/>
          <p:nvPr/>
        </p:nvCxnSpPr>
        <p:spPr bwMode="auto">
          <a:xfrm>
            <a:off x="1117544" y="4953398"/>
            <a:ext cx="0" cy="790177"/>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sp>
        <p:nvSpPr>
          <p:cNvPr id="23" name="rec IS"/>
          <p:cNvSpPr/>
          <p:nvPr/>
        </p:nvSpPr>
        <p:spPr bwMode="auto">
          <a:xfrm>
            <a:off x="609600" y="5163127"/>
            <a:ext cx="1066800" cy="351848"/>
          </a:xfrm>
          <a:prstGeom prst="roundRect">
            <a:avLst/>
          </a:prstGeom>
          <a:solidFill>
            <a:schemeClr val="tx1"/>
          </a:solidFill>
          <a:ln w="19050" algn="ctr">
            <a:solidFill>
              <a:schemeClr val="bg2"/>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a:solidFill>
                  <a:schemeClr val="bg1"/>
                </a:solidFill>
              </a:rPr>
              <a:t>Input </a:t>
            </a:r>
            <a:r>
              <a:rPr lang="en-US" b="1" dirty="0" smtClean="0">
                <a:solidFill>
                  <a:schemeClr val="bg1"/>
                </a:solidFill>
              </a:rPr>
              <a:t>Set</a:t>
            </a:r>
            <a:endParaRPr lang="en-US" b="1" dirty="0">
              <a:solidFill>
                <a:schemeClr val="bg1"/>
              </a:solidFill>
            </a:endParaRPr>
          </a:p>
        </p:txBody>
      </p:sp>
    </p:spTree>
    <p:extLst>
      <p:ext uri="{BB962C8B-B14F-4D97-AF65-F5344CB8AC3E}">
        <p14:creationId xmlns:p14="http://schemas.microsoft.com/office/powerpoint/2010/main" val="260566769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47" name="Content Placeholder 46"/>
          <p:cNvSpPr>
            <a:spLocks noGrp="1"/>
          </p:cNvSpPr>
          <p:nvPr>
            <p:ph sz="half" idx="1"/>
          </p:nvPr>
        </p:nvSpPr>
        <p:spPr>
          <a:xfrm>
            <a:off x="509644" y="3166848"/>
            <a:ext cx="5532120" cy="3233952"/>
          </a:xfrm>
        </p:spPr>
        <p:txBody>
          <a:bodyPr/>
          <a:lstStyle/>
          <a:p>
            <a:r>
              <a:rPr lang="en-US" dirty="0"/>
              <a:t>A </a:t>
            </a:r>
            <a:r>
              <a:rPr lang="en-US" b="1" dirty="0"/>
              <a:t>location</a:t>
            </a:r>
            <a:r>
              <a:rPr lang="en-US" dirty="0"/>
              <a:t> is a PCF element that a user can navigate to</a:t>
            </a:r>
          </a:p>
          <a:p>
            <a:r>
              <a:rPr lang="en-US" dirty="0" smtClean="0"/>
              <a:t>Locations themselves do not define any visual content, but they can contain screens that do</a:t>
            </a:r>
            <a:endParaRPr lang="en-US" dirty="0"/>
          </a:p>
          <a:p>
            <a:r>
              <a:rPr lang="en-US" dirty="0" smtClean="0"/>
              <a:t>Locations can use system permissions to control what the users can see/access in the application</a:t>
            </a:r>
            <a:endParaRPr lang="en-US" dirty="0"/>
          </a:p>
          <a:p>
            <a:endParaRPr lang="en-US" dirty="0"/>
          </a:p>
        </p:txBody>
      </p:sp>
      <p:sp>
        <p:nvSpPr>
          <p:cNvPr id="6" name="Freeform 5"/>
          <p:cNvSpPr/>
          <p:nvPr/>
        </p:nvSpPr>
        <p:spPr>
          <a:xfrm>
            <a:off x="6216599" y="2283724"/>
            <a:ext cx="613321" cy="3737212"/>
          </a:xfrm>
          <a:custGeom>
            <a:avLst/>
            <a:gdLst/>
            <a:ahLst/>
            <a:cxnLst/>
            <a:rect l="0" t="0" r="0" b="0"/>
            <a:pathLst>
              <a:path>
                <a:moveTo>
                  <a:pt x="0" y="0"/>
                </a:moveTo>
                <a:lnTo>
                  <a:pt x="0" y="3737212"/>
                </a:lnTo>
                <a:lnTo>
                  <a:pt x="613321" y="3737212"/>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7" name="Freeform 6"/>
          <p:cNvSpPr/>
          <p:nvPr/>
        </p:nvSpPr>
        <p:spPr>
          <a:xfrm>
            <a:off x="6216599" y="2283724"/>
            <a:ext cx="613321" cy="3199850"/>
          </a:xfrm>
          <a:custGeom>
            <a:avLst/>
            <a:gdLst/>
            <a:ahLst/>
            <a:cxnLst/>
            <a:rect l="0" t="0" r="0" b="0"/>
            <a:pathLst>
              <a:path>
                <a:moveTo>
                  <a:pt x="0" y="0"/>
                </a:moveTo>
                <a:lnTo>
                  <a:pt x="0" y="3199850"/>
                </a:lnTo>
                <a:lnTo>
                  <a:pt x="613321" y="3199850"/>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8" name="Freeform 7"/>
          <p:cNvSpPr/>
          <p:nvPr/>
        </p:nvSpPr>
        <p:spPr>
          <a:xfrm>
            <a:off x="6216599" y="2283724"/>
            <a:ext cx="624775" cy="2670421"/>
          </a:xfrm>
          <a:custGeom>
            <a:avLst/>
            <a:gdLst/>
            <a:ahLst/>
            <a:cxnLst/>
            <a:rect l="0" t="0" r="0" b="0"/>
            <a:pathLst>
              <a:path>
                <a:moveTo>
                  <a:pt x="0" y="0"/>
                </a:moveTo>
                <a:lnTo>
                  <a:pt x="0" y="2670421"/>
                </a:lnTo>
                <a:lnTo>
                  <a:pt x="624775" y="2670421"/>
                </a:lnTo>
              </a:path>
            </a:pathLst>
          </a:custGeom>
          <a:noFill/>
        </p:spPr>
        <p:style>
          <a:lnRef idx="2">
            <a:schemeClr val="dk1">
              <a:shade val="80000"/>
              <a:hueOff val="0"/>
              <a:satOff val="0"/>
              <a:lumOff val="0"/>
              <a:alphaOff val="0"/>
            </a:schemeClr>
          </a:lnRef>
          <a:fillRef idx="0">
            <a:scrgbClr r="0" g="0" b="0"/>
          </a:fillRef>
          <a:effectRef idx="0">
            <a:schemeClr val="dk1">
              <a:hueOff val="0"/>
              <a:satOff val="0"/>
              <a:lumOff val="0"/>
              <a:alphaOff val="0"/>
            </a:schemeClr>
          </a:effectRef>
          <a:fontRef idx="minor">
            <a:schemeClr val="tx1">
              <a:hueOff val="0"/>
              <a:satOff val="0"/>
              <a:lumOff val="0"/>
              <a:alphaOff val="0"/>
            </a:schemeClr>
          </a:fontRef>
        </p:style>
      </p:sp>
      <p:sp>
        <p:nvSpPr>
          <p:cNvPr id="9" name="Freeform 8"/>
          <p:cNvSpPr/>
          <p:nvPr/>
        </p:nvSpPr>
        <p:spPr>
          <a:xfrm>
            <a:off x="6216599" y="2283724"/>
            <a:ext cx="624775" cy="2132459"/>
          </a:xfrm>
          <a:custGeom>
            <a:avLst/>
            <a:gdLst/>
            <a:ahLst/>
            <a:cxnLst/>
            <a:rect l="0" t="0" r="0" b="0"/>
            <a:pathLst>
              <a:path>
                <a:moveTo>
                  <a:pt x="0" y="0"/>
                </a:moveTo>
                <a:lnTo>
                  <a:pt x="0" y="2132459"/>
                </a:lnTo>
                <a:lnTo>
                  <a:pt x="624775" y="2132459"/>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0" name="Freeform 9"/>
          <p:cNvSpPr/>
          <p:nvPr/>
        </p:nvSpPr>
        <p:spPr>
          <a:xfrm>
            <a:off x="6216599" y="2283724"/>
            <a:ext cx="613321" cy="1601337"/>
          </a:xfrm>
          <a:custGeom>
            <a:avLst/>
            <a:gdLst/>
            <a:ahLst/>
            <a:cxnLst/>
            <a:rect l="0" t="0" r="0" b="0"/>
            <a:pathLst>
              <a:path>
                <a:moveTo>
                  <a:pt x="0" y="0"/>
                </a:moveTo>
                <a:lnTo>
                  <a:pt x="0" y="1601337"/>
                </a:lnTo>
                <a:lnTo>
                  <a:pt x="613321" y="160133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1" name="Freeform 10"/>
          <p:cNvSpPr/>
          <p:nvPr/>
        </p:nvSpPr>
        <p:spPr>
          <a:xfrm>
            <a:off x="6216599" y="2283724"/>
            <a:ext cx="613321" cy="1067932"/>
          </a:xfrm>
          <a:custGeom>
            <a:avLst/>
            <a:gdLst/>
            <a:ahLst/>
            <a:cxnLst/>
            <a:rect l="0" t="0" r="0" b="0"/>
            <a:pathLst>
              <a:path>
                <a:moveTo>
                  <a:pt x="0" y="0"/>
                </a:moveTo>
                <a:lnTo>
                  <a:pt x="0" y="1067932"/>
                </a:lnTo>
                <a:lnTo>
                  <a:pt x="613321" y="1067932"/>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2" name="Freeform 11"/>
          <p:cNvSpPr/>
          <p:nvPr/>
        </p:nvSpPr>
        <p:spPr>
          <a:xfrm>
            <a:off x="6216599" y="2283724"/>
            <a:ext cx="613321" cy="534537"/>
          </a:xfrm>
          <a:custGeom>
            <a:avLst/>
            <a:gdLst/>
            <a:ahLst/>
            <a:cxnLst/>
            <a:rect l="0" t="0" r="0" b="0"/>
            <a:pathLst>
              <a:path>
                <a:moveTo>
                  <a:pt x="0" y="0"/>
                </a:moveTo>
                <a:lnTo>
                  <a:pt x="0" y="534537"/>
                </a:lnTo>
                <a:lnTo>
                  <a:pt x="613321" y="53453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3" name="Freeform 12"/>
          <p:cNvSpPr/>
          <p:nvPr/>
        </p:nvSpPr>
        <p:spPr>
          <a:xfrm>
            <a:off x="4568673" y="1481338"/>
            <a:ext cx="2130278" cy="499866"/>
          </a:xfrm>
          <a:custGeom>
            <a:avLst/>
            <a:gdLst/>
            <a:ahLst/>
            <a:cxnLst/>
            <a:rect l="0" t="0" r="0" b="0"/>
            <a:pathLst>
              <a:path>
                <a:moveTo>
                  <a:pt x="0" y="0"/>
                </a:moveTo>
                <a:lnTo>
                  <a:pt x="0" y="296715"/>
                </a:lnTo>
                <a:lnTo>
                  <a:pt x="2130278" y="296715"/>
                </a:lnTo>
                <a:lnTo>
                  <a:pt x="2130278" y="49986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0" name="Freeform 19"/>
          <p:cNvSpPr/>
          <p:nvPr/>
        </p:nvSpPr>
        <p:spPr>
          <a:xfrm>
            <a:off x="2445069" y="2283715"/>
            <a:ext cx="1524237" cy="383277"/>
          </a:xfrm>
          <a:custGeom>
            <a:avLst/>
            <a:gdLst/>
            <a:ahLst/>
            <a:cxnLst/>
            <a:rect l="0" t="0" r="0" b="0"/>
            <a:pathLst>
              <a:path>
                <a:moveTo>
                  <a:pt x="0" y="0"/>
                </a:moveTo>
                <a:lnTo>
                  <a:pt x="0" y="180126"/>
                </a:lnTo>
                <a:lnTo>
                  <a:pt x="1524237" y="180126"/>
                </a:lnTo>
                <a:lnTo>
                  <a:pt x="1524237" y="38327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4" name="Freeform 23"/>
          <p:cNvSpPr/>
          <p:nvPr/>
        </p:nvSpPr>
        <p:spPr>
          <a:xfrm>
            <a:off x="1317536" y="2283715"/>
            <a:ext cx="1127533" cy="383277"/>
          </a:xfrm>
          <a:custGeom>
            <a:avLst/>
            <a:gdLst/>
            <a:ahLst/>
            <a:cxnLst/>
            <a:rect l="0" t="0" r="0" b="0"/>
            <a:pathLst>
              <a:path>
                <a:moveTo>
                  <a:pt x="1127533" y="0"/>
                </a:moveTo>
                <a:lnTo>
                  <a:pt x="1127533" y="180126"/>
                </a:lnTo>
                <a:lnTo>
                  <a:pt x="0" y="180126"/>
                </a:lnTo>
                <a:lnTo>
                  <a:pt x="0" y="38327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5" name="Freeform 24"/>
          <p:cNvSpPr/>
          <p:nvPr/>
        </p:nvSpPr>
        <p:spPr>
          <a:xfrm>
            <a:off x="2445069" y="1481338"/>
            <a:ext cx="2123603" cy="499856"/>
          </a:xfrm>
          <a:custGeom>
            <a:avLst/>
            <a:gdLst/>
            <a:ahLst/>
            <a:cxnLst/>
            <a:rect l="0" t="0" r="0" b="0"/>
            <a:pathLst>
              <a:path>
                <a:moveTo>
                  <a:pt x="2123603" y="0"/>
                </a:moveTo>
                <a:lnTo>
                  <a:pt x="2123603" y="296705"/>
                </a:lnTo>
                <a:lnTo>
                  <a:pt x="0" y="296705"/>
                </a:lnTo>
                <a:lnTo>
                  <a:pt x="0" y="49985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6" name="Freeform 25"/>
          <p:cNvSpPr/>
          <p:nvPr/>
        </p:nvSpPr>
        <p:spPr>
          <a:xfrm>
            <a:off x="3965732" y="908193"/>
            <a:ext cx="1205881" cy="573145"/>
          </a:xfrm>
          <a:custGeom>
            <a:avLst/>
            <a:gdLst>
              <a:gd name="connsiteX0" fmla="*/ 0 w 1205881"/>
              <a:gd name="connsiteY0" fmla="*/ 0 h 573145"/>
              <a:gd name="connsiteX1" fmla="*/ 1205881 w 1205881"/>
              <a:gd name="connsiteY1" fmla="*/ 0 h 573145"/>
              <a:gd name="connsiteX2" fmla="*/ 1205881 w 1205881"/>
              <a:gd name="connsiteY2" fmla="*/ 573145 h 573145"/>
              <a:gd name="connsiteX3" fmla="*/ 0 w 1205881"/>
              <a:gd name="connsiteY3" fmla="*/ 573145 h 573145"/>
              <a:gd name="connsiteX4" fmla="*/ 0 w 1205881"/>
              <a:gd name="connsiteY4" fmla="*/ 0 h 5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573145">
                <a:moveTo>
                  <a:pt x="0" y="0"/>
                </a:moveTo>
                <a:lnTo>
                  <a:pt x="1205881" y="0"/>
                </a:lnTo>
                <a:lnTo>
                  <a:pt x="1205881" y="573145"/>
                </a:lnTo>
                <a:lnTo>
                  <a:pt x="0" y="573145"/>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p:txBody>
      </p:sp>
      <p:sp>
        <p:nvSpPr>
          <p:cNvPr id="27" name="Freeform 26"/>
          <p:cNvSpPr/>
          <p:nvPr/>
        </p:nvSpPr>
        <p:spPr>
          <a:xfrm>
            <a:off x="1842129" y="1981195"/>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t>Widget</a:t>
            </a:r>
            <a:endParaRPr lang="en-US" sz="1800" b="1" kern="1200" dirty="0"/>
          </a:p>
        </p:txBody>
      </p:sp>
      <p:sp>
        <p:nvSpPr>
          <p:cNvPr id="28" name="Freeform 27"/>
          <p:cNvSpPr/>
          <p:nvPr/>
        </p:nvSpPr>
        <p:spPr>
          <a:xfrm>
            <a:off x="476987" y="2666992"/>
            <a:ext cx="1681098" cy="302519"/>
          </a:xfrm>
          <a:custGeom>
            <a:avLst/>
            <a:gdLst>
              <a:gd name="connsiteX0" fmla="*/ 0 w 1681098"/>
              <a:gd name="connsiteY0" fmla="*/ 0 h 302519"/>
              <a:gd name="connsiteX1" fmla="*/ 1681098 w 1681098"/>
              <a:gd name="connsiteY1" fmla="*/ 0 h 302519"/>
              <a:gd name="connsiteX2" fmla="*/ 1681098 w 1681098"/>
              <a:gd name="connsiteY2" fmla="*/ 302519 h 302519"/>
              <a:gd name="connsiteX3" fmla="*/ 0 w 1681098"/>
              <a:gd name="connsiteY3" fmla="*/ 302519 h 302519"/>
              <a:gd name="connsiteX4" fmla="*/ 0 w 1681098"/>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8" h="302519">
                <a:moveTo>
                  <a:pt x="0" y="0"/>
                </a:moveTo>
                <a:lnTo>
                  <a:pt x="1681098" y="0"/>
                </a:lnTo>
                <a:lnTo>
                  <a:pt x="1681098"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Atomic Widget</a:t>
            </a:r>
            <a:endParaRPr lang="en-US" sz="1800" b="1" kern="1200" dirty="0"/>
          </a:p>
        </p:txBody>
      </p:sp>
      <p:sp>
        <p:nvSpPr>
          <p:cNvPr id="32" name="Freeform 31"/>
          <p:cNvSpPr/>
          <p:nvPr/>
        </p:nvSpPr>
        <p:spPr>
          <a:xfrm>
            <a:off x="2940756" y="2666992"/>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Container Widget</a:t>
            </a:r>
            <a:endParaRPr lang="en-US" sz="1800" b="1" kern="1200" dirty="0"/>
          </a:p>
        </p:txBody>
      </p:sp>
      <p:sp>
        <p:nvSpPr>
          <p:cNvPr id="39" name="Freeform 38"/>
          <p:cNvSpPr/>
          <p:nvPr/>
        </p:nvSpPr>
        <p:spPr>
          <a:xfrm>
            <a:off x="6096011" y="1981204"/>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p:txBody>
      </p:sp>
      <p:sp>
        <p:nvSpPr>
          <p:cNvPr id="40" name="Freeform 39"/>
          <p:cNvSpPr/>
          <p:nvPr/>
        </p:nvSpPr>
        <p:spPr>
          <a:xfrm>
            <a:off x="6829921" y="2667001"/>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Location Group</a:t>
            </a:r>
            <a:endParaRPr lang="en-US" sz="1800" b="1" kern="1200" dirty="0"/>
          </a:p>
        </p:txBody>
      </p:sp>
      <p:sp>
        <p:nvSpPr>
          <p:cNvPr id="41" name="Freeform 40"/>
          <p:cNvSpPr/>
          <p:nvPr/>
        </p:nvSpPr>
        <p:spPr>
          <a:xfrm>
            <a:off x="6829921" y="3200397"/>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Page</a:t>
            </a:r>
            <a:endParaRPr lang="en-US" sz="1800" b="1" kern="1200" dirty="0"/>
          </a:p>
        </p:txBody>
      </p:sp>
      <p:sp>
        <p:nvSpPr>
          <p:cNvPr id="42" name="Freeform 41"/>
          <p:cNvSpPr/>
          <p:nvPr/>
        </p:nvSpPr>
        <p:spPr>
          <a:xfrm>
            <a:off x="6829921" y="3733802"/>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Wizard</a:t>
            </a:r>
            <a:endParaRPr lang="en-US" sz="1800" b="1" kern="1200" dirty="0"/>
          </a:p>
        </p:txBody>
      </p:sp>
      <p:sp>
        <p:nvSpPr>
          <p:cNvPr id="43" name="Freeform 42"/>
          <p:cNvSpPr/>
          <p:nvPr/>
        </p:nvSpPr>
        <p:spPr>
          <a:xfrm>
            <a:off x="6841374" y="4264924"/>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Popup</a:t>
            </a:r>
            <a:endParaRPr lang="en-US" sz="1800" b="1" kern="1200" dirty="0"/>
          </a:p>
        </p:txBody>
      </p:sp>
      <p:sp>
        <p:nvSpPr>
          <p:cNvPr id="44" name="Freeform 43"/>
          <p:cNvSpPr/>
          <p:nvPr/>
        </p:nvSpPr>
        <p:spPr>
          <a:xfrm>
            <a:off x="6841374" y="4802886"/>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Worksheet</a:t>
            </a:r>
            <a:endParaRPr lang="en-US" sz="1800" b="1" kern="1200" dirty="0"/>
          </a:p>
        </p:txBody>
      </p:sp>
      <p:sp>
        <p:nvSpPr>
          <p:cNvPr id="45" name="Freeform 44"/>
          <p:cNvSpPr/>
          <p:nvPr/>
        </p:nvSpPr>
        <p:spPr>
          <a:xfrm>
            <a:off x="6829921" y="5332315"/>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Forward</a:t>
            </a:r>
            <a:endParaRPr lang="en-US" sz="1800" b="1" kern="1200" dirty="0"/>
          </a:p>
        </p:txBody>
      </p:sp>
      <p:sp>
        <p:nvSpPr>
          <p:cNvPr id="46" name="Freeform 45"/>
          <p:cNvSpPr/>
          <p:nvPr/>
        </p:nvSpPr>
        <p:spPr>
          <a:xfrm>
            <a:off x="6829921" y="5869677"/>
            <a:ext cx="2011672" cy="302519"/>
          </a:xfrm>
          <a:custGeom>
            <a:avLst/>
            <a:gdLst>
              <a:gd name="connsiteX0" fmla="*/ 0 w 2011672"/>
              <a:gd name="connsiteY0" fmla="*/ 0 h 302519"/>
              <a:gd name="connsiteX1" fmla="*/ 2011672 w 2011672"/>
              <a:gd name="connsiteY1" fmla="*/ 0 h 302519"/>
              <a:gd name="connsiteX2" fmla="*/ 2011672 w 2011672"/>
              <a:gd name="connsiteY2" fmla="*/ 302519 h 302519"/>
              <a:gd name="connsiteX3" fmla="*/ 0 w 2011672"/>
              <a:gd name="connsiteY3" fmla="*/ 302519 h 302519"/>
              <a:gd name="connsiteX4" fmla="*/ 0 w 2011672"/>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2" h="302519">
                <a:moveTo>
                  <a:pt x="0" y="0"/>
                </a:moveTo>
                <a:lnTo>
                  <a:pt x="2011672" y="0"/>
                </a:lnTo>
                <a:lnTo>
                  <a:pt x="2011672"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Exit Point</a:t>
            </a:r>
            <a:endParaRPr lang="en-US" sz="1800" b="1" kern="1200" dirty="0"/>
          </a:p>
        </p:txBody>
      </p:sp>
    </p:spTree>
    <p:extLst>
      <p:ext uri="{BB962C8B-B14F-4D97-AF65-F5344CB8AC3E}">
        <p14:creationId xmlns:p14="http://schemas.microsoft.com/office/powerpoint/2010/main" val="291542312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Elbow Connector 33"/>
          <p:cNvCxnSpPr/>
          <p:nvPr/>
        </p:nvCxnSpPr>
        <p:spPr bwMode="auto">
          <a:xfrm rot="16200000" flipV="1">
            <a:off x="2906385" y="3008463"/>
            <a:ext cx="406701" cy="333376"/>
          </a:xfrm>
          <a:prstGeom prst="bentConnector3">
            <a:avLst>
              <a:gd name="adj1" fmla="val -46024"/>
            </a:avLst>
          </a:prstGeom>
          <a:noFill/>
          <a:ln w="28575" cap="flat" cmpd="sng" algn="ctr">
            <a:solidFill>
              <a:schemeClr val="bg2"/>
            </a:solidFill>
            <a:prstDash val="solid"/>
            <a:round/>
            <a:headEnd type="none" w="lg" len="med"/>
            <a:tailEnd type="none" w="lg" len="med"/>
          </a:ln>
          <a:effectLst>
            <a:outerShdw blurRad="50800" dist="38100" dir="2700000" algn="tl" rotWithShape="0">
              <a:prstClr val="black">
                <a:alpha val="40000"/>
              </a:prstClr>
            </a:outerShdw>
          </a:effectLst>
        </p:spPr>
      </p:cxnSp>
      <p:cxnSp>
        <p:nvCxnSpPr>
          <p:cNvPr id="35" name="Elbow Connector 34"/>
          <p:cNvCxnSpPr/>
          <p:nvPr/>
        </p:nvCxnSpPr>
        <p:spPr bwMode="auto">
          <a:xfrm rot="5400000">
            <a:off x="2777799" y="2509384"/>
            <a:ext cx="649586" cy="319089"/>
          </a:xfrm>
          <a:prstGeom prst="bentConnector3">
            <a:avLst>
              <a:gd name="adj1" fmla="val -39445"/>
            </a:avLst>
          </a:prstGeom>
          <a:noFill/>
          <a:ln w="28575" cap="flat" cmpd="sng" algn="ctr">
            <a:solidFill>
              <a:schemeClr val="bg2"/>
            </a:solidFill>
            <a:prstDash val="solid"/>
            <a:round/>
            <a:headEnd type="arrow" w="lg" len="med"/>
            <a:tailEnd type="none" w="lg" len="med"/>
          </a:ln>
          <a:effectLst>
            <a:outerShdw blurRad="50800" dist="38100" dir="2700000" algn="tl" rotWithShape="0">
              <a:prstClr val="black">
                <a:alpha val="40000"/>
              </a:prstClr>
            </a:outerShdw>
          </a:effectLst>
        </p:spPr>
      </p:cxnSp>
      <p:sp>
        <p:nvSpPr>
          <p:cNvPr id="36" name="rec Screen"/>
          <p:cNvSpPr/>
          <p:nvPr/>
        </p:nvSpPr>
        <p:spPr bwMode="auto">
          <a:xfrm>
            <a:off x="2544818" y="914400"/>
            <a:ext cx="3505200" cy="1019175"/>
          </a:xfrm>
          <a:prstGeom prst="roundRect">
            <a:avLst>
              <a:gd name="adj" fmla="val 9190"/>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400" b="1" dirty="0">
                <a:solidFill>
                  <a:schemeClr val="bg1"/>
                </a:solidFill>
              </a:rPr>
              <a:t>Screen</a:t>
            </a:r>
          </a:p>
        </p:txBody>
      </p:sp>
      <p:sp>
        <p:nvSpPr>
          <p:cNvPr id="37" name="rec CRV / :DV"/>
          <p:cNvSpPr/>
          <p:nvPr/>
        </p:nvSpPr>
        <p:spPr bwMode="auto">
          <a:xfrm>
            <a:off x="3131444" y="2344135"/>
            <a:ext cx="2331949" cy="1045780"/>
          </a:xfrm>
          <a:prstGeom prst="roundRect">
            <a:avLst>
              <a:gd name="adj" fmla="val 10291"/>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Card View Panel / </a:t>
            </a:r>
            <a:br>
              <a:rPr lang="en-US" sz="2000" b="1" dirty="0">
                <a:solidFill>
                  <a:schemeClr val="bg1"/>
                </a:solidFill>
              </a:rPr>
            </a:br>
            <a:r>
              <a:rPr lang="en-US" sz="2000" b="1" dirty="0">
                <a:solidFill>
                  <a:schemeClr val="bg1"/>
                </a:solidFill>
              </a:rPr>
              <a:t>List Detail Panel</a:t>
            </a:r>
          </a:p>
        </p:txBody>
      </p:sp>
      <p:sp>
        <p:nvSpPr>
          <p:cNvPr id="38" name="rec DV"/>
          <p:cNvSpPr/>
          <p:nvPr/>
        </p:nvSpPr>
        <p:spPr bwMode="auto">
          <a:xfrm>
            <a:off x="2274999" y="4281776"/>
            <a:ext cx="1447800" cy="671224"/>
          </a:xfrm>
          <a:prstGeom prst="roundRect">
            <a:avLst>
              <a:gd name="adj" fmla="val 8013"/>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Detail </a:t>
            </a:r>
            <a:r>
              <a:rPr lang="en-US" sz="2000" b="1" dirty="0" smtClean="0">
                <a:solidFill>
                  <a:schemeClr val="bg1"/>
                </a:solidFill>
              </a:rPr>
              <a:t>View</a:t>
            </a:r>
            <a:br>
              <a:rPr lang="en-US" sz="2000" b="1" dirty="0" smtClean="0">
                <a:solidFill>
                  <a:schemeClr val="bg1"/>
                </a:solidFill>
              </a:rPr>
            </a:br>
            <a:r>
              <a:rPr lang="en-US" sz="2000" b="1" dirty="0" smtClean="0">
                <a:solidFill>
                  <a:schemeClr val="bg1"/>
                </a:solidFill>
              </a:rPr>
              <a:t>Panel</a:t>
            </a:r>
            <a:endParaRPr lang="en-US" sz="2000" b="1" dirty="0">
              <a:solidFill>
                <a:schemeClr val="bg1"/>
              </a:solidFill>
            </a:endParaRPr>
          </a:p>
        </p:txBody>
      </p:sp>
      <p:sp>
        <p:nvSpPr>
          <p:cNvPr id="39" name="rec LV"/>
          <p:cNvSpPr/>
          <p:nvPr/>
        </p:nvSpPr>
        <p:spPr bwMode="auto">
          <a:xfrm>
            <a:off x="4865799" y="4281776"/>
            <a:ext cx="1447800" cy="671224"/>
          </a:xfrm>
          <a:prstGeom prst="roundRect">
            <a:avLst>
              <a:gd name="adj" fmla="val 10898"/>
            </a:avLst>
          </a:prstGeom>
          <a:solidFill>
            <a:schemeClr val="tx1"/>
          </a:solidFill>
          <a:ln w="19050" algn="ctr">
            <a:solidFill>
              <a:schemeClr val="bg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List </a:t>
            </a:r>
            <a:r>
              <a:rPr lang="en-US" sz="2000" b="1" dirty="0" smtClean="0">
                <a:solidFill>
                  <a:schemeClr val="bg1"/>
                </a:solidFill>
              </a:rPr>
              <a:t>View</a:t>
            </a:r>
            <a:r>
              <a:rPr lang="en-US" sz="2000" b="1" dirty="0">
                <a:solidFill>
                  <a:schemeClr val="bg1"/>
                </a:solidFill>
              </a:rPr>
              <a:t/>
            </a:r>
            <a:br>
              <a:rPr lang="en-US" sz="2000" b="1" dirty="0">
                <a:solidFill>
                  <a:schemeClr val="bg1"/>
                </a:solidFill>
              </a:rPr>
            </a:br>
            <a:r>
              <a:rPr lang="en-US" sz="2000" b="1" dirty="0">
                <a:solidFill>
                  <a:schemeClr val="bg1"/>
                </a:solidFill>
              </a:rPr>
              <a:t>Panel</a:t>
            </a:r>
          </a:p>
        </p:txBody>
      </p:sp>
      <p:sp>
        <p:nvSpPr>
          <p:cNvPr id="40" name="rec AWs"/>
          <p:cNvSpPr/>
          <p:nvPr/>
        </p:nvSpPr>
        <p:spPr bwMode="auto">
          <a:xfrm>
            <a:off x="2209800" y="5743575"/>
            <a:ext cx="4179999" cy="457200"/>
          </a:xfrm>
          <a:prstGeom prst="roundRect">
            <a:avLst/>
          </a:prstGeom>
          <a:solidFill>
            <a:schemeClr val="tx2"/>
          </a:solidFill>
          <a:ln w="19050" algn="ctr">
            <a:solidFill>
              <a:schemeClr val="bg2"/>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sz="2000" b="1" dirty="0">
                <a:solidFill>
                  <a:schemeClr val="bg1"/>
                </a:solidFill>
              </a:rPr>
              <a:t>Atomic Widgets</a:t>
            </a:r>
          </a:p>
        </p:txBody>
      </p:sp>
      <p:cxnSp>
        <p:nvCxnSpPr>
          <p:cNvPr id="42" name="Straight Arrow Connector 41"/>
          <p:cNvCxnSpPr/>
          <p:nvPr/>
        </p:nvCxnSpPr>
        <p:spPr bwMode="auto">
          <a:xfrm>
            <a:off x="4297418" y="1933575"/>
            <a:ext cx="1" cy="410560"/>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4" name="Straight Arrow Connector 43"/>
          <p:cNvCxnSpPr/>
          <p:nvPr/>
        </p:nvCxnSpPr>
        <p:spPr bwMode="auto">
          <a:xfrm>
            <a:off x="5018199" y="3409457"/>
            <a:ext cx="0" cy="872319"/>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5" name="Straight Arrow Connector 44"/>
          <p:cNvCxnSpPr/>
          <p:nvPr/>
        </p:nvCxnSpPr>
        <p:spPr bwMode="auto">
          <a:xfrm>
            <a:off x="3494199" y="3409457"/>
            <a:ext cx="0" cy="872319"/>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6" name="Straight Arrow Connector 45"/>
          <p:cNvCxnSpPr/>
          <p:nvPr/>
        </p:nvCxnSpPr>
        <p:spPr bwMode="auto">
          <a:xfrm>
            <a:off x="2697797" y="1948355"/>
            <a:ext cx="0" cy="2333421"/>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7" name="Straight Arrow Connector 46"/>
          <p:cNvCxnSpPr/>
          <p:nvPr/>
        </p:nvCxnSpPr>
        <p:spPr bwMode="auto">
          <a:xfrm>
            <a:off x="5745797" y="1948355"/>
            <a:ext cx="0" cy="2333421"/>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8" name="Straight Arrow Connector 47"/>
          <p:cNvCxnSpPr/>
          <p:nvPr/>
        </p:nvCxnSpPr>
        <p:spPr bwMode="auto">
          <a:xfrm>
            <a:off x="3570399" y="4953398"/>
            <a:ext cx="0" cy="790177"/>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49" name="Straight Arrow Connector 48"/>
          <p:cNvCxnSpPr>
            <a:stCxn id="39" idx="2"/>
          </p:cNvCxnSpPr>
          <p:nvPr/>
        </p:nvCxnSpPr>
        <p:spPr bwMode="auto">
          <a:xfrm>
            <a:off x="5589699" y="4953000"/>
            <a:ext cx="0" cy="790575"/>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50" name="Straight Arrow Connector 49"/>
          <p:cNvCxnSpPr/>
          <p:nvPr/>
        </p:nvCxnSpPr>
        <p:spPr bwMode="auto">
          <a:xfrm>
            <a:off x="2782943" y="4953398"/>
            <a:ext cx="0" cy="790177"/>
          </a:xfrm>
          <a:prstGeom prst="straightConnector1">
            <a:avLst/>
          </a:prstGeom>
          <a:noFill/>
          <a:ln w="28575" cap="flat" cmpd="sng" algn="ctr">
            <a:solidFill>
              <a:schemeClr val="bg2"/>
            </a:solidFill>
            <a:prstDash val="solid"/>
            <a:round/>
            <a:headEnd type="none" w="med" len="med"/>
            <a:tailEnd type="arrow" w="lg" len="med"/>
          </a:ln>
          <a:effectLst>
            <a:outerShdw blurRad="50800" dist="38100" dir="2700000" algn="tl" rotWithShape="0">
              <a:prstClr val="black">
                <a:alpha val="40000"/>
              </a:prstClr>
            </a:outerShdw>
          </a:effectLst>
        </p:spPr>
      </p:cxnSp>
      <p:sp>
        <p:nvSpPr>
          <p:cNvPr id="51" name="rec IS"/>
          <p:cNvSpPr/>
          <p:nvPr/>
        </p:nvSpPr>
        <p:spPr bwMode="auto">
          <a:xfrm>
            <a:off x="2274999" y="5163127"/>
            <a:ext cx="1066800" cy="351848"/>
          </a:xfrm>
          <a:prstGeom prst="roundRect">
            <a:avLst/>
          </a:prstGeom>
          <a:solidFill>
            <a:schemeClr val="tx2"/>
          </a:solidFill>
          <a:ln w="19050" algn="ctr">
            <a:solidFill>
              <a:schemeClr val="bg2"/>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a:solidFill>
                  <a:schemeClr val="bg1"/>
                </a:solidFill>
              </a:rPr>
              <a:t>Input </a:t>
            </a:r>
            <a:r>
              <a:rPr lang="en-US" b="1" dirty="0" smtClean="0">
                <a:solidFill>
                  <a:schemeClr val="bg1"/>
                </a:solidFill>
              </a:rPr>
              <a:t>Set</a:t>
            </a:r>
            <a:endParaRPr lang="en-US" b="1" dirty="0">
              <a:solidFill>
                <a:schemeClr val="bg1"/>
              </a:solidFill>
            </a:endParaRPr>
          </a:p>
        </p:txBody>
      </p:sp>
      <p:pic>
        <p:nvPicPr>
          <p:cNvPr id="1026" name="Picture 2"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809625"/>
            <a:ext cx="4316413" cy="5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bwMode="auto">
          <a:xfrm>
            <a:off x="1909755" y="1385887"/>
            <a:ext cx="897412" cy="322865"/>
          </a:xfrm>
          <a:prstGeom prst="rightArrow">
            <a:avLst/>
          </a:prstGeom>
          <a:ln>
            <a:headEnd/>
            <a:tailEnd/>
          </a:ln>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endParaRPr lang="en-US"/>
          </a:p>
        </p:txBody>
      </p:sp>
      <p:grpSp>
        <p:nvGrpSpPr>
          <p:cNvPr id="19" name="Group 18"/>
          <p:cNvGrpSpPr/>
          <p:nvPr/>
        </p:nvGrpSpPr>
        <p:grpSpPr>
          <a:xfrm>
            <a:off x="457200" y="916681"/>
            <a:ext cx="1563997" cy="302519"/>
            <a:chOff x="8611096" y="2362197"/>
            <a:chExt cx="2011672" cy="302519"/>
          </a:xfrm>
        </p:grpSpPr>
        <p:sp>
          <p:nvSpPr>
            <p:cNvPr id="29" name="Rectangle 28"/>
            <p:cNvSpPr/>
            <p:nvPr/>
          </p:nvSpPr>
          <p:spPr>
            <a:xfrm>
              <a:off x="8611096" y="2362197"/>
              <a:ext cx="2011672" cy="302519"/>
            </a:xfrm>
            <a:prstGeom prst="rect">
              <a:avLst/>
            </a:pr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ectangle 29"/>
            <p:cNvSpPr/>
            <p:nvPr/>
          </p:nvSpPr>
          <p:spPr>
            <a:xfrm>
              <a:off x="8611096" y="2362197"/>
              <a:ext cx="2011672" cy="3025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Page</a:t>
              </a:r>
              <a:endParaRPr lang="en-US" sz="1800" b="1" kern="1200" dirty="0"/>
            </a:p>
          </p:txBody>
        </p:sp>
      </p:grpSp>
      <p:grpSp>
        <p:nvGrpSpPr>
          <p:cNvPr id="20" name="Group 19"/>
          <p:cNvGrpSpPr/>
          <p:nvPr/>
        </p:nvGrpSpPr>
        <p:grpSpPr>
          <a:xfrm>
            <a:off x="645803" y="1202431"/>
            <a:ext cx="1563997" cy="302519"/>
            <a:chOff x="8611096" y="2895602"/>
            <a:chExt cx="2011672" cy="302519"/>
          </a:xfrm>
        </p:grpSpPr>
        <p:sp>
          <p:nvSpPr>
            <p:cNvPr id="27" name="Rectangle 26"/>
            <p:cNvSpPr/>
            <p:nvPr/>
          </p:nvSpPr>
          <p:spPr>
            <a:xfrm>
              <a:off x="8611096" y="2895602"/>
              <a:ext cx="2011672" cy="302519"/>
            </a:xfrm>
            <a:prstGeom prst="rect">
              <a:avLst/>
            </a:pr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ectangle 27"/>
            <p:cNvSpPr/>
            <p:nvPr/>
          </p:nvSpPr>
          <p:spPr>
            <a:xfrm>
              <a:off x="8611096" y="2895602"/>
              <a:ext cx="2011672" cy="3025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Wizard</a:t>
              </a:r>
              <a:endParaRPr lang="en-US" sz="1800" b="1" kern="1200" dirty="0"/>
            </a:p>
          </p:txBody>
        </p:sp>
      </p:grpSp>
      <p:grpSp>
        <p:nvGrpSpPr>
          <p:cNvPr id="21" name="Group 20"/>
          <p:cNvGrpSpPr/>
          <p:nvPr/>
        </p:nvGrpSpPr>
        <p:grpSpPr>
          <a:xfrm>
            <a:off x="457200" y="1476375"/>
            <a:ext cx="1563997" cy="302519"/>
            <a:chOff x="8622549" y="3426724"/>
            <a:chExt cx="2011672" cy="302519"/>
          </a:xfrm>
        </p:grpSpPr>
        <p:sp>
          <p:nvSpPr>
            <p:cNvPr id="25" name="Rectangle 24"/>
            <p:cNvSpPr/>
            <p:nvPr/>
          </p:nvSpPr>
          <p:spPr>
            <a:xfrm>
              <a:off x="8622549" y="3426724"/>
              <a:ext cx="2011672" cy="302519"/>
            </a:xfrm>
            <a:prstGeom prst="rect">
              <a:avLst/>
            </a:pr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Rectangle 25"/>
            <p:cNvSpPr/>
            <p:nvPr/>
          </p:nvSpPr>
          <p:spPr>
            <a:xfrm>
              <a:off x="8622549" y="3426724"/>
              <a:ext cx="2011672" cy="3025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Popup</a:t>
              </a:r>
              <a:endParaRPr lang="en-US" sz="1800" b="1" kern="1200" dirty="0"/>
            </a:p>
          </p:txBody>
        </p:sp>
      </p:grpSp>
      <p:grpSp>
        <p:nvGrpSpPr>
          <p:cNvPr id="22" name="Group 21"/>
          <p:cNvGrpSpPr/>
          <p:nvPr/>
        </p:nvGrpSpPr>
        <p:grpSpPr>
          <a:xfrm>
            <a:off x="645803" y="1764406"/>
            <a:ext cx="1563997" cy="302519"/>
            <a:chOff x="8622549" y="3964686"/>
            <a:chExt cx="2011672" cy="302519"/>
          </a:xfrm>
        </p:grpSpPr>
        <p:sp>
          <p:nvSpPr>
            <p:cNvPr id="23" name="Rectangle 22"/>
            <p:cNvSpPr/>
            <p:nvPr/>
          </p:nvSpPr>
          <p:spPr>
            <a:xfrm>
              <a:off x="8622549" y="3964686"/>
              <a:ext cx="2011672" cy="302519"/>
            </a:xfrm>
            <a:prstGeom prst="rect">
              <a:avLst/>
            </a:pr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ectangle 23"/>
            <p:cNvSpPr/>
            <p:nvPr/>
          </p:nvSpPr>
          <p:spPr>
            <a:xfrm>
              <a:off x="8622549" y="3964686"/>
              <a:ext cx="2011672" cy="3025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Worksheet</a:t>
              </a:r>
              <a:endParaRPr lang="en-US" sz="1800" b="1" kern="1200" dirty="0"/>
            </a:p>
          </p:txBody>
        </p:sp>
      </p:grpSp>
      <p:sp>
        <p:nvSpPr>
          <p:cNvPr id="2" name="Title 1"/>
          <p:cNvSpPr>
            <a:spLocks noGrp="1"/>
          </p:cNvSpPr>
          <p:nvPr>
            <p:ph type="title"/>
          </p:nvPr>
        </p:nvSpPr>
        <p:spPr/>
        <p:txBody>
          <a:bodyPr/>
          <a:lstStyle/>
          <a:p>
            <a:r>
              <a:rPr lang="en-US" dirty="0"/>
              <a:t>Container widgets and locations</a:t>
            </a:r>
          </a:p>
        </p:txBody>
      </p:sp>
      <p:sp>
        <p:nvSpPr>
          <p:cNvPr id="3" name="Content Placeholder 2"/>
          <p:cNvSpPr>
            <a:spLocks noGrp="1"/>
          </p:cNvSpPr>
          <p:nvPr>
            <p:ph sz="half" idx="2"/>
          </p:nvPr>
        </p:nvSpPr>
        <p:spPr>
          <a:xfrm>
            <a:off x="6553200" y="914401"/>
            <a:ext cx="2270760" cy="5475289"/>
          </a:xfrm>
        </p:spPr>
        <p:txBody>
          <a:bodyPr/>
          <a:lstStyle/>
          <a:p>
            <a:r>
              <a:rPr lang="en-US" dirty="0" smtClean="0"/>
              <a:t>A location references a specific screen</a:t>
            </a:r>
            <a:endParaRPr lang="en-US" dirty="0"/>
          </a:p>
          <a:p>
            <a:r>
              <a:rPr lang="en-US" dirty="0"/>
              <a:t>Screens form the bridge between what </a:t>
            </a:r>
            <a:r>
              <a:rPr lang="en-US" dirty="0" smtClean="0"/>
              <a:t>the application displays and how users work and navigate in the application</a:t>
            </a:r>
            <a:endParaRPr lang="en-US" dirty="0"/>
          </a:p>
        </p:txBody>
      </p:sp>
    </p:spTree>
    <p:extLst>
      <p:ext uri="{BB962C8B-B14F-4D97-AF65-F5344CB8AC3E}">
        <p14:creationId xmlns:p14="http://schemas.microsoft.com/office/powerpoint/2010/main" val="142638083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Diagram 45"/>
          <p:cNvGraphicFramePr/>
          <p:nvPr>
            <p:extLst>
              <p:ext uri="{D42A27DB-BD31-4B8C-83A1-F6EECF244321}">
                <p14:modId xmlns:p14="http://schemas.microsoft.com/office/powerpoint/2010/main" val="3836929070"/>
              </p:ext>
            </p:extLst>
          </p:nvPr>
        </p:nvGraphicFramePr>
        <p:xfrm>
          <a:off x="-1781175" y="838200"/>
          <a:ext cx="121920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PCF hierarchy review</a:t>
            </a:r>
            <a:endParaRPr lang="en-US" dirty="0"/>
          </a:p>
        </p:txBody>
      </p:sp>
    </p:spTree>
    <p:extLst>
      <p:ext uri="{BB962C8B-B14F-4D97-AF65-F5344CB8AC3E}">
        <p14:creationId xmlns:p14="http://schemas.microsoft.com/office/powerpoint/2010/main" val="112376758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interface architecture</a:t>
            </a:r>
          </a:p>
          <a:p>
            <a:r>
              <a:rPr lang="en-US" dirty="0">
                <a:solidFill>
                  <a:schemeClr val="bg1"/>
                </a:solidFill>
              </a:rPr>
              <a:t>PCF files</a:t>
            </a:r>
          </a:p>
          <a:p>
            <a:r>
              <a:rPr lang="en-US" dirty="0"/>
              <a:t>Create and open PCF files</a:t>
            </a:r>
          </a:p>
          <a:p>
            <a:r>
              <a:rPr lang="en-US" dirty="0"/>
              <a:t>Modify PCF files</a:t>
            </a:r>
          </a:p>
          <a:p>
            <a:r>
              <a:rPr lang="en-US" dirty="0"/>
              <a:t>Deploy PCF files</a:t>
            </a:r>
          </a:p>
          <a:p>
            <a:endParaRPr lang="en-US" dirty="0"/>
          </a:p>
        </p:txBody>
      </p:sp>
    </p:spTree>
    <p:extLst>
      <p:ext uri="{BB962C8B-B14F-4D97-AF65-F5344CB8AC3E}">
        <p14:creationId xmlns:p14="http://schemas.microsoft.com/office/powerpoint/2010/main" val="250241305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lvl="1"/>
            <a:r>
              <a:rPr lang="en-US" dirty="0"/>
              <a:t>Describe the user interface </a:t>
            </a:r>
            <a:r>
              <a:rPr lang="en-US" dirty="0" smtClean="0"/>
              <a:t>architecture for Guidewire applications</a:t>
            </a:r>
            <a:endParaRPr lang="en-US" dirty="0"/>
          </a:p>
          <a:p>
            <a:pPr lvl="1"/>
            <a:r>
              <a:rPr lang="en-US" dirty="0"/>
              <a:t>Describe </a:t>
            </a:r>
            <a:r>
              <a:rPr lang="en-US" dirty="0" smtClean="0"/>
              <a:t>the kinds of Page Configuration Files (PCF)</a:t>
            </a:r>
            <a:endParaRPr lang="en-US" dirty="0"/>
          </a:p>
          <a:p>
            <a:pPr lvl="1"/>
            <a:r>
              <a:rPr lang="en-US" dirty="0"/>
              <a:t>Create new PCF folders and files</a:t>
            </a:r>
          </a:p>
          <a:p>
            <a:pPr lvl="1"/>
            <a:r>
              <a:rPr lang="en-US" dirty="0"/>
              <a:t>Open and edit PCF files</a:t>
            </a:r>
          </a:p>
          <a:p>
            <a:pPr lvl="1"/>
            <a:r>
              <a:rPr lang="en-US" dirty="0"/>
              <a:t>Deploy </a:t>
            </a:r>
            <a:r>
              <a:rPr lang="en-US" dirty="0" smtClean="0"/>
              <a:t>PCF files</a:t>
            </a:r>
            <a:endParaRPr lang="en-US" dirty="0"/>
          </a:p>
          <a:p>
            <a:pPr lvl="1"/>
            <a:endParaRPr lang="en-US" dirty="0"/>
          </a:p>
        </p:txBody>
      </p:sp>
    </p:spTree>
    <p:extLst>
      <p:ext uri="{BB962C8B-B14F-4D97-AF65-F5344CB8AC3E}">
        <p14:creationId xmlns:p14="http://schemas.microsoft.com/office/powerpoint/2010/main" val="299068816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Page Configuration File (PCF)</a:t>
            </a:r>
            <a:endParaRPr lang="en-US" dirty="0"/>
          </a:p>
        </p:txBody>
      </p:sp>
      <p:sp>
        <p:nvSpPr>
          <p:cNvPr id="4" name="Content Placeholder 3"/>
          <p:cNvSpPr>
            <a:spLocks noGrp="1"/>
          </p:cNvSpPr>
          <p:nvPr>
            <p:ph sz="half" idx="1"/>
          </p:nvPr>
        </p:nvSpPr>
        <p:spPr/>
        <p:txBody>
          <a:bodyPr/>
          <a:lstStyle/>
          <a:p>
            <a:r>
              <a:rPr lang="en-US" dirty="0"/>
              <a:t>A </a:t>
            </a:r>
            <a:r>
              <a:rPr lang="en-US" b="1" dirty="0"/>
              <a:t>PCF file</a:t>
            </a:r>
            <a:r>
              <a:rPr lang="en-US" dirty="0"/>
              <a:t> is an XML file that defines a location or container widget</a:t>
            </a:r>
          </a:p>
          <a:p>
            <a:r>
              <a:rPr lang="en-US" dirty="0"/>
              <a:t>May also:</a:t>
            </a:r>
          </a:p>
          <a:p>
            <a:pPr lvl="1"/>
            <a:r>
              <a:rPr lang="en-US" dirty="0"/>
              <a:t>Define child containers</a:t>
            </a:r>
          </a:p>
          <a:p>
            <a:pPr lvl="1"/>
            <a:r>
              <a:rPr lang="en-US" dirty="0"/>
              <a:t>Reference other containers</a:t>
            </a:r>
          </a:p>
          <a:p>
            <a:pPr lvl="1"/>
            <a:r>
              <a:rPr lang="en-US" dirty="0"/>
              <a:t>Include atomic widgets</a:t>
            </a:r>
          </a:p>
          <a:p>
            <a:endParaRPr lang="en-US" dirty="0"/>
          </a:p>
        </p:txBody>
      </p:sp>
      <p:pic>
        <p:nvPicPr>
          <p:cNvPr id="2" name="Picture 1"/>
          <p:cNvPicPr>
            <a:picLocks noChangeAspect="1"/>
          </p:cNvPicPr>
          <p:nvPr/>
        </p:nvPicPr>
        <p:blipFill>
          <a:blip r:embed="rId3"/>
          <a:stretch>
            <a:fillRect/>
          </a:stretch>
        </p:blipFill>
        <p:spPr>
          <a:xfrm>
            <a:off x="3429000" y="861823"/>
            <a:ext cx="5385816" cy="5358002"/>
          </a:xfrm>
          <a:prstGeom prst="rect">
            <a:avLst/>
          </a:prstGeom>
        </p:spPr>
      </p:pic>
    </p:spTree>
    <p:extLst>
      <p:ext uri="{BB962C8B-B14F-4D97-AF65-F5344CB8AC3E}">
        <p14:creationId xmlns:p14="http://schemas.microsoft.com/office/powerpoint/2010/main" val="302177672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3776" y="3045398"/>
            <a:ext cx="3543906" cy="3367213"/>
          </a:xfrm>
          <a:prstGeom prst="rect">
            <a:avLst/>
          </a:prstGeom>
        </p:spPr>
      </p:pic>
      <p:pic>
        <p:nvPicPr>
          <p:cNvPr id="3" name="Picture 2"/>
          <p:cNvPicPr>
            <a:picLocks noChangeAspect="1"/>
          </p:cNvPicPr>
          <p:nvPr/>
        </p:nvPicPr>
        <p:blipFill>
          <a:blip r:embed="rId4"/>
          <a:stretch>
            <a:fillRect/>
          </a:stretch>
        </p:blipFill>
        <p:spPr>
          <a:xfrm>
            <a:off x="4694906" y="2150019"/>
            <a:ext cx="4039520" cy="3476216"/>
          </a:xfrm>
          <a:prstGeom prst="rect">
            <a:avLst/>
          </a:prstGeom>
        </p:spPr>
      </p:pic>
      <p:sp>
        <p:nvSpPr>
          <p:cNvPr id="8" name="Title 7"/>
          <p:cNvSpPr>
            <a:spLocks noGrp="1"/>
          </p:cNvSpPr>
          <p:nvPr>
            <p:ph type="title"/>
          </p:nvPr>
        </p:nvSpPr>
        <p:spPr/>
        <p:txBody>
          <a:bodyPr/>
          <a:lstStyle/>
          <a:p>
            <a:r>
              <a:rPr lang="en-US" dirty="0"/>
              <a:t>PCF files enable reusability of containers</a:t>
            </a:r>
            <a:br>
              <a:rPr lang="en-US" dirty="0"/>
            </a:br>
            <a:endParaRPr lang="en-US" dirty="0"/>
          </a:p>
        </p:txBody>
      </p:sp>
      <p:sp>
        <p:nvSpPr>
          <p:cNvPr id="12" name="box Red1"/>
          <p:cNvSpPr>
            <a:spLocks noChangeArrowheads="1"/>
          </p:cNvSpPr>
          <p:nvPr/>
        </p:nvSpPr>
        <p:spPr bwMode="auto">
          <a:xfrm>
            <a:off x="1710470" y="4970428"/>
            <a:ext cx="2286000" cy="1005840"/>
          </a:xfrm>
          <a:prstGeom prst="roundRect">
            <a:avLst>
              <a:gd name="adj" fmla="val 5367"/>
            </a:avLst>
          </a:prstGeom>
          <a:noFill/>
          <a:ln w="28575" algn="ctr">
            <a:solidFill>
              <a:schemeClr val="accent6"/>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14" name="box Red 2"/>
          <p:cNvSpPr>
            <a:spLocks noChangeArrowheads="1"/>
          </p:cNvSpPr>
          <p:nvPr/>
        </p:nvSpPr>
        <p:spPr bwMode="auto">
          <a:xfrm>
            <a:off x="5871518" y="4220159"/>
            <a:ext cx="2794467" cy="1005840"/>
          </a:xfrm>
          <a:prstGeom prst="roundRect">
            <a:avLst>
              <a:gd name="adj" fmla="val 3679"/>
            </a:avLst>
          </a:prstGeom>
          <a:noFill/>
          <a:ln w="28575" algn="ctr">
            <a:solidFill>
              <a:schemeClr val="accent6"/>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20" name="rec Green 2"/>
          <p:cNvSpPr>
            <a:spLocks noChangeArrowheads="1"/>
          </p:cNvSpPr>
          <p:nvPr/>
        </p:nvSpPr>
        <p:spPr bwMode="auto">
          <a:xfrm>
            <a:off x="5762625" y="2160898"/>
            <a:ext cx="2971800" cy="3445242"/>
          </a:xfrm>
          <a:prstGeom prst="rect">
            <a:avLst/>
          </a:prstGeom>
          <a:noFill/>
          <a:ln w="28575" algn="ctr">
            <a:solidFill>
              <a:schemeClr val="accent5"/>
            </a:solidFill>
            <a:miter lim="800000"/>
            <a:headEnd/>
            <a:tailEnd/>
          </a:ln>
          <a:effectLst>
            <a:outerShdw blurRad="50800" dist="38100" dir="2700000" algn="tl" rotWithShape="0">
              <a:prstClr val="black">
                <a:alpha val="40000"/>
              </a:prstClr>
            </a:outerShdw>
          </a:effectLst>
        </p:spPr>
        <p:txBody>
          <a:bodyPr wrap="square" lIns="0" tIns="0" rIns="0" bIns="0" anchor="ctr">
            <a:spAutoFit/>
          </a:bodyPr>
          <a:lstStyle/>
          <a:p>
            <a:endParaRPr lang="en-US"/>
          </a:p>
        </p:txBody>
      </p:sp>
      <p:sp>
        <p:nvSpPr>
          <p:cNvPr id="21" name="rec Green 1"/>
          <p:cNvSpPr>
            <a:spLocks noChangeArrowheads="1"/>
          </p:cNvSpPr>
          <p:nvPr/>
        </p:nvSpPr>
        <p:spPr bwMode="auto">
          <a:xfrm>
            <a:off x="1622591" y="3081245"/>
            <a:ext cx="2461758" cy="3295518"/>
          </a:xfrm>
          <a:prstGeom prst="rect">
            <a:avLst/>
          </a:prstGeom>
          <a:noFill/>
          <a:ln w="28575" algn="ctr">
            <a:solidFill>
              <a:srgbClr val="008000"/>
            </a:solidFill>
            <a:miter lim="800000"/>
            <a:headEnd/>
            <a:tailEnd/>
          </a:ln>
          <a:effectLst>
            <a:outerShdw blurRad="50800" dist="38100" dir="2700000" algn="tl" rotWithShape="0">
              <a:prstClr val="black">
                <a:alpha val="40000"/>
              </a:prstClr>
            </a:outerShdw>
          </a:effectLst>
        </p:spPr>
        <p:txBody>
          <a:bodyPr wrap="square" lIns="0" tIns="0" rIns="0" bIns="0" anchor="ctr">
            <a:spAutoFit/>
          </a:bodyPr>
          <a:lstStyle/>
          <a:p>
            <a:endParaRPr lang="en-US"/>
          </a:p>
        </p:txBody>
      </p:sp>
      <p:sp>
        <p:nvSpPr>
          <p:cNvPr id="22" name="rect Name"/>
          <p:cNvSpPr/>
          <p:nvPr/>
        </p:nvSpPr>
        <p:spPr bwMode="auto">
          <a:xfrm>
            <a:off x="528178" y="1143000"/>
            <a:ext cx="3133725" cy="1334303"/>
          </a:xfrm>
          <a:prstGeom prst="roundRect">
            <a:avLst>
              <a:gd name="adj" fmla="val 1791"/>
            </a:avLst>
          </a:prstGeom>
          <a:noFill/>
          <a:ln w="28575" algn="ctr">
            <a:solidFill>
              <a:schemeClr val="accent6"/>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23" name="rect Name"/>
          <p:cNvSpPr/>
          <p:nvPr/>
        </p:nvSpPr>
        <p:spPr bwMode="auto">
          <a:xfrm>
            <a:off x="515547" y="783869"/>
            <a:ext cx="3146356" cy="301289"/>
          </a:xfrm>
          <a:prstGeom prst="roundRect">
            <a:avLst>
              <a:gd name="adj" fmla="val 7599"/>
            </a:avLst>
          </a:prstGeom>
          <a:solidFill>
            <a:schemeClr val="tx1"/>
          </a:solidFill>
          <a:ln w="28575" algn="ctr">
            <a:solidFill>
              <a:schemeClr val="accent6"/>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dirty="0" err="1" smtClean="0">
                <a:solidFill>
                  <a:schemeClr val="bg1"/>
                </a:solidFill>
              </a:rPr>
              <a:t>GlobalAddressInputSet.default</a:t>
            </a:r>
            <a:endParaRPr lang="en-US" dirty="0">
              <a:solidFill>
                <a:schemeClr val="bg1"/>
              </a:solidFill>
            </a:endParaRPr>
          </a:p>
        </p:txBody>
      </p:sp>
      <p:sp>
        <p:nvSpPr>
          <p:cNvPr id="24" name="rect Name"/>
          <p:cNvSpPr/>
          <p:nvPr/>
        </p:nvSpPr>
        <p:spPr bwMode="auto">
          <a:xfrm>
            <a:off x="6781800" y="1770710"/>
            <a:ext cx="1952625" cy="346443"/>
          </a:xfrm>
          <a:prstGeom prst="roundRect">
            <a:avLst>
              <a:gd name="adj" fmla="val 7599"/>
            </a:avLst>
          </a:prstGeom>
          <a:solidFill>
            <a:schemeClr val="tx1"/>
          </a:solid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r>
              <a:rPr lang="en-US" dirty="0" smtClean="0">
                <a:solidFill>
                  <a:srgbClr val="008000"/>
                </a:solidFill>
              </a:rPr>
              <a:t>Contacts</a:t>
            </a:r>
            <a:endParaRPr lang="en-US" dirty="0">
              <a:solidFill>
                <a:srgbClr val="008000"/>
              </a:solidFill>
            </a:endParaRPr>
          </a:p>
        </p:txBody>
      </p:sp>
      <p:sp>
        <p:nvSpPr>
          <p:cNvPr id="25" name="rect Name"/>
          <p:cNvSpPr/>
          <p:nvPr/>
        </p:nvSpPr>
        <p:spPr bwMode="auto">
          <a:xfrm>
            <a:off x="2132425" y="2676656"/>
            <a:ext cx="1962810" cy="346443"/>
          </a:xfrm>
          <a:prstGeom prst="roundRect">
            <a:avLst>
              <a:gd name="adj" fmla="val 7599"/>
            </a:avLst>
          </a:prstGeom>
          <a:solidFill>
            <a:schemeClr val="tx1"/>
          </a:solid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r>
              <a:rPr lang="en-US" dirty="0" smtClean="0">
                <a:solidFill>
                  <a:srgbClr val="008000"/>
                </a:solidFill>
              </a:rPr>
              <a:t>Loss Details</a:t>
            </a:r>
            <a:endParaRPr lang="en-US" dirty="0">
              <a:solidFill>
                <a:srgbClr val="008000"/>
              </a:solidFill>
            </a:endParaRPr>
          </a:p>
        </p:txBody>
      </p:sp>
      <p:sp>
        <p:nvSpPr>
          <p:cNvPr id="18" name="Arc Summary"/>
          <p:cNvSpPr/>
          <p:nvPr/>
        </p:nvSpPr>
        <p:spPr bwMode="auto">
          <a:xfrm rot="21332909">
            <a:off x="803196" y="2500216"/>
            <a:ext cx="1670740" cy="5039823"/>
          </a:xfrm>
          <a:prstGeom prst="arc">
            <a:avLst>
              <a:gd name="adj1" fmla="val 16465773"/>
              <a:gd name="adj2" fmla="val 0"/>
            </a:avLst>
          </a:prstGeom>
          <a:noFill/>
          <a:ln w="25400"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30000"/>
              </a:spcAft>
              <a:buClr>
                <a:schemeClr val="tx1"/>
              </a:buClr>
              <a:buSzTx/>
              <a:buFontTx/>
              <a:buNone/>
              <a:tabLst/>
            </a:pPr>
            <a:endParaRPr kumimoji="0" lang="en-US" sz="2000" b="1" i="0" u="none" strike="noStrike" cap="none" normalizeH="0" baseline="0" smtClean="0">
              <a:ln>
                <a:noFill/>
              </a:ln>
              <a:solidFill>
                <a:srgbClr val="FF0000"/>
              </a:solidFill>
              <a:effectLst/>
              <a:latin typeface="Arial" charset="0"/>
            </a:endParaRPr>
          </a:p>
        </p:txBody>
      </p:sp>
      <p:sp>
        <p:nvSpPr>
          <p:cNvPr id="17" name="Arc Address"/>
          <p:cNvSpPr/>
          <p:nvPr/>
        </p:nvSpPr>
        <p:spPr bwMode="auto">
          <a:xfrm>
            <a:off x="304800" y="2225040"/>
            <a:ext cx="6705600" cy="3988218"/>
          </a:xfrm>
          <a:prstGeom prst="arc">
            <a:avLst>
              <a:gd name="adj1" fmla="val 16094312"/>
              <a:gd name="adj2" fmla="val 21583847"/>
            </a:avLst>
          </a:prstGeom>
          <a:noFill/>
          <a:ln w="25400"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30000"/>
              </a:spcAft>
              <a:buClr>
                <a:schemeClr val="tx1"/>
              </a:buClr>
              <a:buSzTx/>
              <a:buFontTx/>
              <a:buNone/>
              <a:tabLst/>
            </a:pPr>
            <a:endParaRPr kumimoji="0" lang="en-US" sz="2000" b="1" i="0" u="none" strike="noStrike" cap="none" normalizeH="0" baseline="0" smtClean="0">
              <a:ln>
                <a:noFill/>
              </a:ln>
              <a:solidFill>
                <a:srgbClr val="FF0000"/>
              </a:solidFill>
              <a:effectLst/>
              <a:latin typeface="Arial" charset="0"/>
            </a:endParaRPr>
          </a:p>
        </p:txBody>
      </p:sp>
      <p:pic>
        <p:nvPicPr>
          <p:cNvPr id="2" name="Picture 1"/>
          <p:cNvPicPr>
            <a:picLocks noChangeAspect="1"/>
          </p:cNvPicPr>
          <p:nvPr/>
        </p:nvPicPr>
        <p:blipFill>
          <a:blip r:embed="rId5"/>
          <a:stretch>
            <a:fillRect/>
          </a:stretch>
        </p:blipFill>
        <p:spPr>
          <a:xfrm>
            <a:off x="556625" y="1143000"/>
            <a:ext cx="3070125" cy="1296665"/>
          </a:xfrm>
          <a:prstGeom prst="rect">
            <a:avLst/>
          </a:prstGeom>
        </p:spPr>
      </p:pic>
    </p:spTree>
    <p:extLst>
      <p:ext uri="{BB962C8B-B14F-4D97-AF65-F5344CB8AC3E}">
        <p14:creationId xmlns:p14="http://schemas.microsoft.com/office/powerpoint/2010/main" val="217583072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Diagram 45"/>
          <p:cNvGraphicFramePr/>
          <p:nvPr>
            <p:extLst>
              <p:ext uri="{D42A27DB-BD31-4B8C-83A1-F6EECF244321}">
                <p14:modId xmlns:p14="http://schemas.microsoft.com/office/powerpoint/2010/main" val="3410628584"/>
              </p:ext>
            </p:extLst>
          </p:nvPr>
        </p:nvGraphicFramePr>
        <p:xfrm>
          <a:off x="-1781175" y="838200"/>
          <a:ext cx="121920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Valid parent objects for PCF files</a:t>
            </a:r>
            <a:endParaRPr lang="en-US" dirty="0"/>
          </a:p>
        </p:txBody>
      </p:sp>
      <p:sp>
        <p:nvSpPr>
          <p:cNvPr id="4" name="Text Box 44"/>
          <p:cNvSpPr txBox="1">
            <a:spLocks noChangeArrowheads="1"/>
          </p:cNvSpPr>
          <p:nvPr/>
        </p:nvSpPr>
        <p:spPr bwMode="auto">
          <a:xfrm>
            <a:off x="457200" y="5410201"/>
            <a:ext cx="22256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spcBef>
                <a:spcPct val="0"/>
              </a:spcBef>
              <a:spcAft>
                <a:spcPct val="0"/>
              </a:spcAft>
              <a:buClrTx/>
            </a:pPr>
            <a:r>
              <a:rPr lang="en-US" sz="1800" dirty="0">
                <a:solidFill>
                  <a:schemeClr val="bg1"/>
                </a:solidFill>
              </a:rPr>
              <a:t>Elements in blue can </a:t>
            </a:r>
            <a:r>
              <a:rPr lang="en-US" sz="1800" dirty="0" smtClean="0">
                <a:solidFill>
                  <a:schemeClr val="bg1"/>
                </a:solidFill>
              </a:rPr>
              <a:t>be a </a:t>
            </a:r>
            <a:r>
              <a:rPr lang="en-US" sz="1800" dirty="0">
                <a:solidFill>
                  <a:schemeClr val="bg1"/>
                </a:solidFill>
              </a:rPr>
              <a:t>parent object in </a:t>
            </a:r>
            <a:r>
              <a:rPr lang="en-US" sz="1800" dirty="0" smtClean="0">
                <a:solidFill>
                  <a:schemeClr val="bg1"/>
                </a:solidFill>
              </a:rPr>
              <a:t>a PCF</a:t>
            </a:r>
            <a:r>
              <a:rPr lang="en-US" sz="1800" b="0" dirty="0">
                <a:solidFill>
                  <a:schemeClr val="bg1"/>
                </a:solidFill>
              </a:rPr>
              <a:t>.</a:t>
            </a:r>
          </a:p>
        </p:txBody>
      </p:sp>
    </p:spTree>
    <p:extLst>
      <p:ext uri="{BB962C8B-B14F-4D97-AF65-F5344CB8AC3E}">
        <p14:creationId xmlns:p14="http://schemas.microsoft.com/office/powerpoint/2010/main" val="386971439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Internal Debug Tools for </a:t>
            </a:r>
            <a:r>
              <a:rPr lang="en-US" dirty="0" err="1"/>
              <a:t>PCFs</a:t>
            </a:r>
            <a:endParaRPr lang="en-US" dirty="0"/>
          </a:p>
        </p:txBody>
      </p:sp>
      <p:sp>
        <p:nvSpPr>
          <p:cNvPr id="7" name="Content Placeholder 6"/>
          <p:cNvSpPr>
            <a:spLocks noGrp="1"/>
          </p:cNvSpPr>
          <p:nvPr>
            <p:ph sz="half" idx="1"/>
          </p:nvPr>
        </p:nvSpPr>
        <p:spPr>
          <a:xfrm>
            <a:off x="519112" y="3657600"/>
            <a:ext cx="3900488" cy="2732090"/>
          </a:xfrm>
        </p:spPr>
        <p:txBody>
          <a:bodyPr/>
          <a:lstStyle/>
          <a:p>
            <a:r>
              <a:rPr lang="en-US" dirty="0" smtClean="0"/>
              <a:t>config.xml parameter</a:t>
            </a:r>
          </a:p>
          <a:p>
            <a:pPr lvl="1"/>
            <a:r>
              <a:rPr lang="en-US" dirty="0" err="1" smtClean="0"/>
              <a:t>EnableInternalDebugTools</a:t>
            </a:r>
            <a:endParaRPr lang="en-US" dirty="0" smtClean="0"/>
          </a:p>
          <a:p>
            <a:pPr lvl="1"/>
            <a:r>
              <a:rPr lang="en-US" dirty="0" smtClean="0"/>
              <a:t>value="true"</a:t>
            </a:r>
          </a:p>
          <a:p>
            <a:r>
              <a:rPr lang="en-US" dirty="0" smtClean="0"/>
              <a:t>Install and enable </a:t>
            </a:r>
            <a:br>
              <a:rPr lang="en-US" dirty="0" smtClean="0"/>
            </a:br>
            <a:r>
              <a:rPr lang="en-US" dirty="0" smtClean="0"/>
              <a:t>DCEVM for JDK</a:t>
            </a:r>
            <a:endParaRPr lang="en-US" dirty="0"/>
          </a:p>
          <a:p>
            <a:pPr lvl="1"/>
            <a:r>
              <a:rPr lang="en-US" dirty="0" smtClean="0"/>
              <a:t>Developer environments ONLY!</a:t>
            </a:r>
            <a:endParaRPr lang="en-US" dirty="0"/>
          </a:p>
        </p:txBody>
      </p:sp>
      <p:pic>
        <p:nvPicPr>
          <p:cNvPr id="6" name="Picture 2" descr="C:\Users\sluersen\AppData\Local\Temp\SNAGHTML14044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3429000"/>
            <a:ext cx="4090416" cy="26730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476250" y="729454"/>
            <a:ext cx="8338566" cy="2699545"/>
          </a:xfrm>
          <a:prstGeom prst="rect">
            <a:avLst/>
          </a:prstGeom>
        </p:spPr>
      </p:pic>
    </p:spTree>
    <p:extLst>
      <p:ext uri="{BB962C8B-B14F-4D97-AF65-F5344CB8AC3E}">
        <p14:creationId xmlns:p14="http://schemas.microsoft.com/office/powerpoint/2010/main" val="6474552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Internal debug tools: Location info </a:t>
            </a:r>
            <a:r>
              <a:rPr lang="en-US" sz="2400" dirty="0" err="1" smtClean="0"/>
              <a:t>ALT+SHIFT+I</a:t>
            </a:r>
            <a:endParaRPr lang="en-US" sz="2400" dirty="0"/>
          </a:p>
        </p:txBody>
      </p:sp>
      <p:sp>
        <p:nvSpPr>
          <p:cNvPr id="2" name="Content Placeholder 1"/>
          <p:cNvSpPr>
            <a:spLocks noGrp="1"/>
          </p:cNvSpPr>
          <p:nvPr>
            <p:ph idx="1"/>
          </p:nvPr>
        </p:nvSpPr>
        <p:spPr>
          <a:xfrm>
            <a:off x="519113" y="4114800"/>
            <a:ext cx="3214687" cy="2286000"/>
          </a:xfrm>
        </p:spPr>
        <p:txBody>
          <a:bodyPr/>
          <a:lstStyle/>
          <a:p>
            <a:r>
              <a:rPr lang="en-US" dirty="0" smtClean="0"/>
              <a:t>Shows PCF </a:t>
            </a:r>
            <a:br>
              <a:rPr lang="en-US" dirty="0" smtClean="0"/>
            </a:br>
            <a:r>
              <a:rPr lang="en-US" dirty="0" smtClean="0"/>
              <a:t>structure and details file names</a:t>
            </a:r>
          </a:p>
          <a:p>
            <a:r>
              <a:rPr lang="en-US" dirty="0" smtClean="0"/>
              <a:t>Helps identify widgets and containers</a:t>
            </a:r>
          </a:p>
          <a:p>
            <a:endParaRPr lang="en-US" dirty="0"/>
          </a:p>
          <a:p>
            <a:endParaRPr lang="en-US" dirty="0"/>
          </a:p>
        </p:txBody>
      </p:sp>
      <p:sp>
        <p:nvSpPr>
          <p:cNvPr id="7" name="Rectangular Callout 6"/>
          <p:cNvSpPr/>
          <p:nvPr/>
        </p:nvSpPr>
        <p:spPr bwMode="auto">
          <a:xfrm>
            <a:off x="6705600" y="1104900"/>
            <a:ext cx="1569244" cy="381000"/>
          </a:xfrm>
          <a:prstGeom prst="wedgeRectCallout">
            <a:avLst>
              <a:gd name="adj1" fmla="val -100709"/>
              <a:gd name="adj2" fmla="val 132500"/>
            </a:avLst>
          </a:prstGeom>
          <a:solidFill>
            <a:schemeClr val="tx1"/>
          </a:solidFill>
          <a:ln w="19050"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err="1" smtClean="0">
                <a:solidFill>
                  <a:schemeClr val="accent1"/>
                </a:solidFill>
              </a:rPr>
              <a:t>ALT+SHIFT+I</a:t>
            </a:r>
            <a:endParaRPr lang="en-US" b="1" dirty="0">
              <a:solidFill>
                <a:schemeClr val="accent1"/>
              </a:solidFill>
            </a:endParaRPr>
          </a:p>
        </p:txBody>
      </p:sp>
      <p:sp>
        <p:nvSpPr>
          <p:cNvPr id="8" name="Down Arrow 7"/>
          <p:cNvSpPr/>
          <p:nvPr/>
        </p:nvSpPr>
        <p:spPr bwMode="auto">
          <a:xfrm>
            <a:off x="5248275" y="2314575"/>
            <a:ext cx="381000" cy="609600"/>
          </a:xfrm>
          <a:prstGeom prst="downArrow">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endParaRPr lang="en-US"/>
          </a:p>
        </p:txBody>
      </p:sp>
      <p:pic>
        <p:nvPicPr>
          <p:cNvPr id="4" name="Picture 3"/>
          <p:cNvPicPr>
            <a:picLocks noChangeAspect="1"/>
          </p:cNvPicPr>
          <p:nvPr/>
        </p:nvPicPr>
        <p:blipFill>
          <a:blip r:embed="rId3"/>
          <a:stretch>
            <a:fillRect/>
          </a:stretch>
        </p:blipFill>
        <p:spPr>
          <a:xfrm>
            <a:off x="497342" y="953862"/>
            <a:ext cx="4531857" cy="2932338"/>
          </a:xfrm>
          <a:prstGeom prst="rect">
            <a:avLst/>
          </a:prstGeom>
        </p:spPr>
      </p:pic>
      <p:pic>
        <p:nvPicPr>
          <p:cNvPr id="5" name="Picture 4"/>
          <p:cNvPicPr>
            <a:picLocks noChangeAspect="1"/>
          </p:cNvPicPr>
          <p:nvPr/>
        </p:nvPicPr>
        <p:blipFill>
          <a:blip r:embed="rId4"/>
          <a:stretch>
            <a:fillRect/>
          </a:stretch>
        </p:blipFill>
        <p:spPr>
          <a:xfrm>
            <a:off x="4114800" y="3048000"/>
            <a:ext cx="4572000" cy="3352800"/>
          </a:xfrm>
          <a:prstGeom prst="rect">
            <a:avLst/>
          </a:prstGeom>
        </p:spPr>
      </p:pic>
    </p:spTree>
    <p:extLst>
      <p:ext uri="{BB962C8B-B14F-4D97-AF65-F5344CB8AC3E}">
        <p14:creationId xmlns:p14="http://schemas.microsoft.com/office/powerpoint/2010/main" val="137561121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3776" y="1014222"/>
            <a:ext cx="8193024" cy="3562350"/>
          </a:xfrm>
          <a:prstGeom prst="rect">
            <a:avLst/>
          </a:prstGeom>
        </p:spPr>
      </p:pic>
      <p:sp>
        <p:nvSpPr>
          <p:cNvPr id="3" name="Title 2"/>
          <p:cNvSpPr>
            <a:spLocks noGrp="1"/>
          </p:cNvSpPr>
          <p:nvPr>
            <p:ph type="title"/>
          </p:nvPr>
        </p:nvSpPr>
        <p:spPr/>
        <p:txBody>
          <a:bodyPr/>
          <a:lstStyle/>
          <a:p>
            <a:r>
              <a:rPr lang="en-US" dirty="0"/>
              <a:t>Internal debug tools: </a:t>
            </a:r>
            <a:r>
              <a:rPr lang="en-US" dirty="0" smtClean="0"/>
              <a:t>Reload </a:t>
            </a:r>
            <a:r>
              <a:rPr lang="en-US" dirty="0" err="1" smtClean="0"/>
              <a:t>PCFs</a:t>
            </a:r>
            <a:r>
              <a:rPr lang="en-US" dirty="0" smtClean="0"/>
              <a:t/>
            </a:r>
            <a:br>
              <a:rPr lang="en-US" dirty="0" smtClean="0"/>
            </a:br>
            <a:r>
              <a:rPr lang="en-US" sz="2400" dirty="0" err="1" smtClean="0"/>
              <a:t>ALT+SHIFT+L</a:t>
            </a:r>
            <a:endParaRPr lang="en-US" sz="2400" dirty="0"/>
          </a:p>
        </p:txBody>
      </p:sp>
      <p:sp>
        <p:nvSpPr>
          <p:cNvPr id="2" name="Content Placeholder 1"/>
          <p:cNvSpPr>
            <a:spLocks noGrp="1"/>
          </p:cNvSpPr>
          <p:nvPr>
            <p:ph idx="1"/>
          </p:nvPr>
        </p:nvSpPr>
        <p:spPr>
          <a:xfrm>
            <a:off x="493776" y="5202265"/>
            <a:ext cx="8318500" cy="1295400"/>
          </a:xfrm>
        </p:spPr>
        <p:txBody>
          <a:bodyPr/>
          <a:lstStyle/>
          <a:p>
            <a:r>
              <a:rPr lang="en-US" dirty="0" smtClean="0"/>
              <a:t>Reloads all Page Configuration Files</a:t>
            </a:r>
          </a:p>
          <a:p>
            <a:r>
              <a:rPr lang="en-US" dirty="0" smtClean="0"/>
              <a:t>Guidewire </a:t>
            </a:r>
            <a:r>
              <a:rPr lang="en-US" dirty="0"/>
              <a:t>Studio Console window (Debug / Run)  details output</a:t>
            </a:r>
          </a:p>
          <a:p>
            <a:endParaRPr lang="en-US" dirty="0"/>
          </a:p>
        </p:txBody>
      </p:sp>
      <p:sp>
        <p:nvSpPr>
          <p:cNvPr id="7" name="Rectangular Callout 6"/>
          <p:cNvSpPr/>
          <p:nvPr/>
        </p:nvSpPr>
        <p:spPr bwMode="auto">
          <a:xfrm>
            <a:off x="6705600" y="1104900"/>
            <a:ext cx="1676400" cy="381000"/>
          </a:xfrm>
          <a:prstGeom prst="wedgeRectCallout">
            <a:avLst>
              <a:gd name="adj1" fmla="val -100709"/>
              <a:gd name="adj2" fmla="val 132500"/>
            </a:avLst>
          </a:prstGeom>
          <a:solidFill>
            <a:schemeClr val="tx1"/>
          </a:solidFill>
          <a:ln w="19050"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err="1" smtClean="0">
                <a:solidFill>
                  <a:schemeClr val="accent1"/>
                </a:solidFill>
              </a:rPr>
              <a:t>ALT+SHIFT+L</a:t>
            </a:r>
            <a:endParaRPr lang="en-US" b="1" dirty="0">
              <a:solidFill>
                <a:schemeClr val="accent1"/>
              </a:solidFill>
            </a:endParaRPr>
          </a:p>
        </p:txBody>
      </p:sp>
      <p:sp>
        <p:nvSpPr>
          <p:cNvPr id="8" name="Down Arrow 7"/>
          <p:cNvSpPr/>
          <p:nvPr/>
        </p:nvSpPr>
        <p:spPr bwMode="auto">
          <a:xfrm>
            <a:off x="5767387" y="3744688"/>
            <a:ext cx="381000" cy="609600"/>
          </a:xfrm>
          <a:prstGeom prst="downArrow">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endParaRPr lang="en-US"/>
          </a:p>
        </p:txBody>
      </p:sp>
      <p:pic>
        <p:nvPicPr>
          <p:cNvPr id="5" name="Picture 4"/>
          <p:cNvPicPr>
            <a:picLocks noChangeAspect="1"/>
          </p:cNvPicPr>
          <p:nvPr/>
        </p:nvPicPr>
        <p:blipFill>
          <a:blip r:embed="rId4"/>
          <a:stretch>
            <a:fillRect/>
          </a:stretch>
        </p:blipFill>
        <p:spPr>
          <a:xfrm>
            <a:off x="4419601" y="4463395"/>
            <a:ext cx="3733800" cy="428625"/>
          </a:xfrm>
          <a:prstGeom prst="rect">
            <a:avLst/>
          </a:prstGeom>
        </p:spPr>
      </p:pic>
      <p:pic>
        <p:nvPicPr>
          <p:cNvPr id="6" name="Picture 5"/>
          <p:cNvPicPr>
            <a:picLocks noChangeAspect="1"/>
          </p:cNvPicPr>
          <p:nvPr/>
        </p:nvPicPr>
        <p:blipFill>
          <a:blip r:embed="rId5"/>
          <a:stretch>
            <a:fillRect/>
          </a:stretch>
        </p:blipFill>
        <p:spPr>
          <a:xfrm>
            <a:off x="4419602" y="4886817"/>
            <a:ext cx="3733800" cy="244930"/>
          </a:xfrm>
          <a:prstGeom prst="rect">
            <a:avLst/>
          </a:prstGeom>
        </p:spPr>
      </p:pic>
    </p:spTree>
    <p:extLst>
      <p:ext uri="{BB962C8B-B14F-4D97-AF65-F5344CB8AC3E}">
        <p14:creationId xmlns:p14="http://schemas.microsoft.com/office/powerpoint/2010/main" val="147866828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Internal debug tools</a:t>
            </a:r>
            <a:r>
              <a:rPr lang="en-US" dirty="0" smtClean="0"/>
              <a:t>: Widget Inspector</a:t>
            </a:r>
            <a:br>
              <a:rPr lang="en-US" dirty="0" smtClean="0"/>
            </a:br>
            <a:r>
              <a:rPr lang="en-US" sz="2400" dirty="0" err="1" smtClean="0"/>
              <a:t>ALT+SHIFT+W</a:t>
            </a:r>
            <a:endParaRPr lang="en-US" sz="2400" dirty="0"/>
          </a:p>
        </p:txBody>
      </p:sp>
      <p:sp>
        <p:nvSpPr>
          <p:cNvPr id="2" name="Content Placeholder 1"/>
          <p:cNvSpPr>
            <a:spLocks noGrp="1"/>
          </p:cNvSpPr>
          <p:nvPr>
            <p:ph idx="1"/>
          </p:nvPr>
        </p:nvSpPr>
        <p:spPr>
          <a:xfrm>
            <a:off x="519113" y="4114800"/>
            <a:ext cx="3214687" cy="2286000"/>
          </a:xfrm>
        </p:spPr>
        <p:txBody>
          <a:bodyPr/>
          <a:lstStyle/>
          <a:p>
            <a:r>
              <a:rPr lang="en-US" dirty="0" smtClean="0"/>
              <a:t>Shows PCF </a:t>
            </a:r>
            <a:br>
              <a:rPr lang="en-US" dirty="0" smtClean="0"/>
            </a:br>
            <a:r>
              <a:rPr lang="en-US" dirty="0" smtClean="0"/>
              <a:t>structure and details file names</a:t>
            </a:r>
          </a:p>
          <a:p>
            <a:r>
              <a:rPr lang="en-US" dirty="0" smtClean="0"/>
              <a:t>Helps identify widgets and containers</a:t>
            </a:r>
          </a:p>
          <a:p>
            <a:endParaRPr lang="en-US" dirty="0"/>
          </a:p>
          <a:p>
            <a:endParaRPr lang="en-US" dirty="0"/>
          </a:p>
        </p:txBody>
      </p:sp>
      <p:sp>
        <p:nvSpPr>
          <p:cNvPr id="7" name="Rectangular Callout 6"/>
          <p:cNvSpPr/>
          <p:nvPr/>
        </p:nvSpPr>
        <p:spPr bwMode="auto">
          <a:xfrm>
            <a:off x="6629400" y="1104900"/>
            <a:ext cx="1645444" cy="381000"/>
          </a:xfrm>
          <a:prstGeom prst="wedgeRectCallout">
            <a:avLst>
              <a:gd name="adj1" fmla="val -100709"/>
              <a:gd name="adj2" fmla="val 132500"/>
            </a:avLst>
          </a:prstGeom>
          <a:solidFill>
            <a:schemeClr val="tx1"/>
          </a:solidFill>
          <a:ln w="19050"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err="1" smtClean="0">
                <a:solidFill>
                  <a:schemeClr val="accent1"/>
                </a:solidFill>
              </a:rPr>
              <a:t>ALT+SHIFT+W</a:t>
            </a:r>
            <a:endParaRPr lang="en-US" b="1" dirty="0">
              <a:solidFill>
                <a:schemeClr val="accent1"/>
              </a:solidFill>
            </a:endParaRPr>
          </a:p>
        </p:txBody>
      </p:sp>
      <p:sp>
        <p:nvSpPr>
          <p:cNvPr id="8" name="Down Arrow 7"/>
          <p:cNvSpPr/>
          <p:nvPr/>
        </p:nvSpPr>
        <p:spPr bwMode="auto">
          <a:xfrm>
            <a:off x="5237389" y="2554067"/>
            <a:ext cx="381000" cy="609600"/>
          </a:xfrm>
          <a:prstGeom prst="downArrow">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endParaRPr lang="en-US"/>
          </a:p>
        </p:txBody>
      </p:sp>
      <p:pic>
        <p:nvPicPr>
          <p:cNvPr id="9" name="Picture 8"/>
          <p:cNvPicPr>
            <a:picLocks noChangeAspect="1"/>
          </p:cNvPicPr>
          <p:nvPr/>
        </p:nvPicPr>
        <p:blipFill>
          <a:blip r:embed="rId3"/>
          <a:stretch>
            <a:fillRect/>
          </a:stretch>
        </p:blipFill>
        <p:spPr>
          <a:xfrm>
            <a:off x="497343" y="953862"/>
            <a:ext cx="4379458" cy="2932338"/>
          </a:xfrm>
          <a:prstGeom prst="rect">
            <a:avLst/>
          </a:prstGeom>
        </p:spPr>
      </p:pic>
      <p:pic>
        <p:nvPicPr>
          <p:cNvPr id="4" name="Picture 3"/>
          <p:cNvPicPr>
            <a:picLocks noChangeAspect="1"/>
          </p:cNvPicPr>
          <p:nvPr/>
        </p:nvPicPr>
        <p:blipFill>
          <a:blip r:embed="rId4"/>
          <a:stretch>
            <a:fillRect/>
          </a:stretch>
        </p:blipFill>
        <p:spPr>
          <a:xfrm>
            <a:off x="3581400" y="3301092"/>
            <a:ext cx="5074444" cy="3088822"/>
          </a:xfrm>
          <a:prstGeom prst="rect">
            <a:avLst/>
          </a:prstGeom>
        </p:spPr>
      </p:pic>
    </p:spTree>
    <p:extLst>
      <p:ext uri="{BB962C8B-B14F-4D97-AF65-F5344CB8AC3E}">
        <p14:creationId xmlns:p14="http://schemas.microsoft.com/office/powerpoint/2010/main" val="143672370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97343" y="953862"/>
            <a:ext cx="4379458" cy="2932338"/>
          </a:xfrm>
          <a:prstGeom prst="rect">
            <a:avLst/>
          </a:prstGeom>
        </p:spPr>
      </p:pic>
      <p:sp>
        <p:nvSpPr>
          <p:cNvPr id="3" name="Title 2"/>
          <p:cNvSpPr>
            <a:spLocks noGrp="1"/>
          </p:cNvSpPr>
          <p:nvPr>
            <p:ph type="title"/>
          </p:nvPr>
        </p:nvSpPr>
        <p:spPr/>
        <p:txBody>
          <a:bodyPr/>
          <a:lstStyle/>
          <a:p>
            <a:r>
              <a:rPr lang="en-US" dirty="0"/>
              <a:t>Internal debug tools: </a:t>
            </a:r>
            <a:r>
              <a:rPr lang="en-US" dirty="0" smtClean="0"/>
              <a:t>Open PCF in Studio</a:t>
            </a:r>
            <a:br>
              <a:rPr lang="en-US" dirty="0" smtClean="0"/>
            </a:br>
            <a:r>
              <a:rPr lang="en-US" sz="2400" dirty="0" err="1" smtClean="0"/>
              <a:t>ALT+SHIFT+E</a:t>
            </a:r>
            <a:endParaRPr lang="en-US" sz="2400" dirty="0"/>
          </a:p>
        </p:txBody>
      </p:sp>
      <p:sp>
        <p:nvSpPr>
          <p:cNvPr id="2" name="Content Placeholder 1"/>
          <p:cNvSpPr>
            <a:spLocks noGrp="1"/>
          </p:cNvSpPr>
          <p:nvPr>
            <p:ph idx="1"/>
          </p:nvPr>
        </p:nvSpPr>
        <p:spPr>
          <a:xfrm>
            <a:off x="519113" y="4114800"/>
            <a:ext cx="3367087" cy="2286000"/>
          </a:xfrm>
        </p:spPr>
        <p:txBody>
          <a:bodyPr/>
          <a:lstStyle/>
          <a:p>
            <a:r>
              <a:rPr lang="en-US" dirty="0" smtClean="0"/>
              <a:t>Opens location in Studio</a:t>
            </a:r>
          </a:p>
          <a:p>
            <a:r>
              <a:rPr lang="en-US" dirty="0" smtClean="0"/>
              <a:t>In Studio, navigate to container and widgets to edit</a:t>
            </a:r>
            <a:endParaRPr lang="en-US" dirty="0"/>
          </a:p>
        </p:txBody>
      </p:sp>
      <p:sp>
        <p:nvSpPr>
          <p:cNvPr id="7" name="Rectangular Callout 6"/>
          <p:cNvSpPr/>
          <p:nvPr/>
        </p:nvSpPr>
        <p:spPr bwMode="auto">
          <a:xfrm>
            <a:off x="6705600" y="1104900"/>
            <a:ext cx="1676400" cy="381000"/>
          </a:xfrm>
          <a:prstGeom prst="wedgeRectCallout">
            <a:avLst>
              <a:gd name="adj1" fmla="val -100709"/>
              <a:gd name="adj2" fmla="val 132500"/>
            </a:avLst>
          </a:prstGeom>
          <a:solidFill>
            <a:schemeClr val="tx1"/>
          </a:solidFill>
          <a:ln w="19050"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b="1" dirty="0" err="1" smtClean="0">
                <a:solidFill>
                  <a:schemeClr val="accent1"/>
                </a:solidFill>
              </a:rPr>
              <a:t>ALT+SHIFT+E</a:t>
            </a:r>
            <a:endParaRPr lang="en-US" b="1" dirty="0">
              <a:solidFill>
                <a:schemeClr val="accent1"/>
              </a:solidFill>
            </a:endParaRPr>
          </a:p>
        </p:txBody>
      </p:sp>
      <p:sp>
        <p:nvSpPr>
          <p:cNvPr id="8" name="Down Arrow 7"/>
          <p:cNvSpPr/>
          <p:nvPr/>
        </p:nvSpPr>
        <p:spPr bwMode="auto">
          <a:xfrm rot="16200000">
            <a:off x="3009900" y="3009900"/>
            <a:ext cx="381000" cy="609600"/>
          </a:xfrm>
          <a:prstGeom prst="downArrow">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endParaRPr lang="en-US"/>
          </a:p>
        </p:txBody>
      </p:sp>
      <p:pic>
        <p:nvPicPr>
          <p:cNvPr id="4" name="Picture 3"/>
          <p:cNvPicPr>
            <a:picLocks noChangeAspect="1"/>
          </p:cNvPicPr>
          <p:nvPr/>
        </p:nvPicPr>
        <p:blipFill>
          <a:blip r:embed="rId4"/>
          <a:stretch>
            <a:fillRect/>
          </a:stretch>
        </p:blipFill>
        <p:spPr>
          <a:xfrm>
            <a:off x="3886200" y="2971800"/>
            <a:ext cx="4800600" cy="3429000"/>
          </a:xfrm>
          <a:prstGeom prst="rect">
            <a:avLst/>
          </a:prstGeom>
        </p:spPr>
      </p:pic>
    </p:spTree>
    <p:extLst>
      <p:ext uri="{BB962C8B-B14F-4D97-AF65-F5344CB8AC3E}">
        <p14:creationId xmlns:p14="http://schemas.microsoft.com/office/powerpoint/2010/main" val="133769580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interface architecture</a:t>
            </a:r>
          </a:p>
          <a:p>
            <a:r>
              <a:rPr lang="en-US" dirty="0"/>
              <a:t>PCF files</a:t>
            </a:r>
          </a:p>
          <a:p>
            <a:r>
              <a:rPr lang="en-US" dirty="0">
                <a:solidFill>
                  <a:schemeClr val="bg1"/>
                </a:solidFill>
              </a:rPr>
              <a:t>Create and open PCF files</a:t>
            </a:r>
          </a:p>
          <a:p>
            <a:r>
              <a:rPr lang="en-US" dirty="0"/>
              <a:t>Modify PCF files</a:t>
            </a:r>
          </a:p>
          <a:p>
            <a:r>
              <a:rPr lang="en-US" dirty="0"/>
              <a:t>Deploy PCF files</a:t>
            </a:r>
          </a:p>
          <a:p>
            <a:endParaRPr lang="en-US" dirty="0"/>
          </a:p>
        </p:txBody>
      </p:sp>
    </p:spTree>
    <p:extLst>
      <p:ext uri="{BB962C8B-B14F-4D97-AF65-F5344CB8AC3E}">
        <p14:creationId xmlns:p14="http://schemas.microsoft.com/office/powerpoint/2010/main" val="279289370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3776" y="685800"/>
            <a:ext cx="3849624" cy="5562600"/>
          </a:xfrm>
          <a:prstGeom prst="rect">
            <a:avLst/>
          </a:prstGeom>
        </p:spPr>
      </p:pic>
      <p:sp>
        <p:nvSpPr>
          <p:cNvPr id="16" name="Rounded Rectangle 15"/>
          <p:cNvSpPr/>
          <p:nvPr/>
        </p:nvSpPr>
        <p:spPr bwMode="auto">
          <a:xfrm>
            <a:off x="4886325" y="1828800"/>
            <a:ext cx="1219200" cy="304800"/>
          </a:xfrm>
          <a:prstGeom prst="roundRect">
            <a:avLst/>
          </a:prstGeom>
          <a:solidFill>
            <a:schemeClr val="tx1"/>
          </a:solidFill>
          <a:ln w="19050" algn="ctr">
            <a:solidFill>
              <a:schemeClr val="tx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0" name="Rounded Rectangle 9"/>
          <p:cNvSpPr/>
          <p:nvPr/>
        </p:nvSpPr>
        <p:spPr bwMode="auto">
          <a:xfrm>
            <a:off x="4914900" y="914400"/>
            <a:ext cx="1219200" cy="304800"/>
          </a:xfrm>
          <a:prstGeom prst="roundRect">
            <a:avLst/>
          </a:prstGeom>
          <a:solidFill>
            <a:schemeClr val="tx1"/>
          </a:solidFill>
          <a:ln w="19050" algn="ctr">
            <a:solidFill>
              <a:schemeClr val="tx1"/>
            </a:solidFill>
            <a:round/>
            <a:headEnd/>
            <a:tailEnd/>
          </a:ln>
        </p:spPr>
        <p:txBody>
          <a:bodyPr wrap="none" lIns="0" tIns="0" rIns="0" bIns="0" rtlCol="0" anchor="ctr">
            <a:noAutofit/>
          </a:bodyPr>
          <a:lstStyle/>
          <a:p>
            <a:pPr algn="ctr">
              <a:spcBef>
                <a:spcPct val="50000"/>
              </a:spcBef>
              <a:spcAft>
                <a:spcPct val="30000"/>
              </a:spcAft>
              <a:buClr>
                <a:schemeClr val="tx1"/>
              </a:buClr>
            </a:pPr>
            <a:endParaRPr lang="en-US"/>
          </a:p>
        </p:txBody>
      </p:sp>
      <p:sp>
        <p:nvSpPr>
          <p:cNvPr id="3" name="Title 2"/>
          <p:cNvSpPr>
            <a:spLocks noGrp="1"/>
          </p:cNvSpPr>
          <p:nvPr>
            <p:ph type="title"/>
          </p:nvPr>
        </p:nvSpPr>
        <p:spPr/>
        <p:txBody>
          <a:bodyPr/>
          <a:lstStyle/>
          <a:p>
            <a:r>
              <a:rPr lang="en-US" dirty="0" smtClean="0"/>
              <a:t>Project view</a:t>
            </a:r>
            <a:endParaRPr lang="en-US" dirty="0"/>
          </a:p>
        </p:txBody>
      </p:sp>
      <p:sp>
        <p:nvSpPr>
          <p:cNvPr id="6" name="Content Placeholder 5"/>
          <p:cNvSpPr>
            <a:spLocks noGrp="1"/>
          </p:cNvSpPr>
          <p:nvPr>
            <p:ph sz="half" idx="2"/>
          </p:nvPr>
        </p:nvSpPr>
        <p:spPr>
          <a:xfrm>
            <a:off x="4914900" y="914401"/>
            <a:ext cx="3922712" cy="5475289"/>
          </a:xfrm>
        </p:spPr>
        <p:txBody>
          <a:bodyPr/>
          <a:lstStyle/>
          <a:p>
            <a:r>
              <a:rPr lang="en-US" dirty="0"/>
              <a:t>PCF folders </a:t>
            </a:r>
            <a:endParaRPr lang="en-US" dirty="0" smtClean="0"/>
          </a:p>
          <a:p>
            <a:pPr lvl="1"/>
            <a:r>
              <a:rPr lang="en-US" dirty="0" smtClean="0"/>
              <a:t>Group PCF files and folders</a:t>
            </a:r>
          </a:p>
          <a:p>
            <a:r>
              <a:rPr lang="en-US" dirty="0" smtClean="0"/>
              <a:t>PCF files</a:t>
            </a:r>
          </a:p>
          <a:p>
            <a:pPr lvl="1"/>
            <a:r>
              <a:rPr lang="en-US" dirty="0" smtClean="0"/>
              <a:t>Container widgets</a:t>
            </a:r>
          </a:p>
          <a:p>
            <a:pPr lvl="1"/>
            <a:r>
              <a:rPr lang="en-US" dirty="0" smtClean="0"/>
              <a:t>Locations</a:t>
            </a:r>
          </a:p>
          <a:p>
            <a:r>
              <a:rPr lang="en-US" dirty="0" smtClean="0"/>
              <a:t>PCF </a:t>
            </a:r>
            <a:r>
              <a:rPr lang="en-US" dirty="0"/>
              <a:t>f</a:t>
            </a:r>
            <a:r>
              <a:rPr lang="en-US" dirty="0" smtClean="0"/>
              <a:t>ile suffix examples:</a:t>
            </a:r>
          </a:p>
          <a:p>
            <a:pPr lvl="1"/>
            <a:r>
              <a:rPr lang="en-US" dirty="0"/>
              <a:t>DV </a:t>
            </a:r>
            <a:r>
              <a:rPr lang="en-US" dirty="0" smtClean="0"/>
              <a:t>– detail view panel</a:t>
            </a:r>
            <a:endParaRPr lang="en-US" dirty="0"/>
          </a:p>
          <a:p>
            <a:pPr lvl="1"/>
            <a:r>
              <a:rPr lang="en-US" dirty="0"/>
              <a:t>LV –</a:t>
            </a:r>
            <a:r>
              <a:rPr lang="en-US" dirty="0" smtClean="0"/>
              <a:t> </a:t>
            </a:r>
            <a:r>
              <a:rPr lang="en-US" dirty="0"/>
              <a:t>list </a:t>
            </a:r>
            <a:r>
              <a:rPr lang="en-US" dirty="0" smtClean="0"/>
              <a:t>view panel</a:t>
            </a:r>
            <a:endParaRPr lang="en-US" dirty="0"/>
          </a:p>
          <a:p>
            <a:pPr lvl="1"/>
            <a:r>
              <a:rPr lang="en-US" dirty="0" err="1"/>
              <a:t>InputSet</a:t>
            </a:r>
            <a:r>
              <a:rPr lang="en-US" dirty="0"/>
              <a:t> –</a:t>
            </a:r>
            <a:r>
              <a:rPr lang="en-US" dirty="0" smtClean="0"/>
              <a:t> </a:t>
            </a:r>
            <a:r>
              <a:rPr lang="en-US" dirty="0"/>
              <a:t>input set</a:t>
            </a:r>
          </a:p>
          <a:p>
            <a:pPr lvl="1"/>
            <a:r>
              <a:rPr lang="en-US" dirty="0"/>
              <a:t>CV –</a:t>
            </a:r>
            <a:r>
              <a:rPr lang="en-US" dirty="0" smtClean="0"/>
              <a:t> </a:t>
            </a:r>
            <a:r>
              <a:rPr lang="en-US" dirty="0"/>
              <a:t>card </a:t>
            </a:r>
            <a:r>
              <a:rPr lang="en-US" dirty="0" smtClean="0"/>
              <a:t>view panel</a:t>
            </a:r>
            <a:endParaRPr lang="en-US" dirty="0"/>
          </a:p>
          <a:p>
            <a:pPr lvl="1"/>
            <a:r>
              <a:rPr lang="en-US" dirty="0" err="1"/>
              <a:t>LDV</a:t>
            </a:r>
            <a:r>
              <a:rPr lang="en-US" dirty="0"/>
              <a:t> –</a:t>
            </a:r>
            <a:r>
              <a:rPr lang="en-US" dirty="0" smtClean="0"/>
              <a:t> list detail panel</a:t>
            </a:r>
            <a:endParaRPr lang="en-US" dirty="0"/>
          </a:p>
          <a:p>
            <a:pPr lvl="1"/>
            <a:r>
              <a:rPr lang="en-US" dirty="0"/>
              <a:t>Screen –</a:t>
            </a:r>
            <a:r>
              <a:rPr lang="en-US" dirty="0" smtClean="0"/>
              <a:t> </a:t>
            </a:r>
            <a:r>
              <a:rPr lang="en-US" dirty="0"/>
              <a:t>screen</a:t>
            </a:r>
          </a:p>
          <a:p>
            <a:pPr lvl="1"/>
            <a:r>
              <a:rPr lang="en-US" dirty="0"/>
              <a:t>LG –</a:t>
            </a:r>
            <a:r>
              <a:rPr lang="en-US" dirty="0" smtClean="0"/>
              <a:t> </a:t>
            </a:r>
            <a:r>
              <a:rPr lang="en-US" dirty="0"/>
              <a:t>location group</a:t>
            </a:r>
          </a:p>
          <a:p>
            <a:pPr lvl="1"/>
            <a:r>
              <a:rPr lang="en-US" dirty="0"/>
              <a:t>Wizard – </a:t>
            </a:r>
            <a:r>
              <a:rPr lang="en-US" dirty="0" smtClean="0"/>
              <a:t>wizard</a:t>
            </a:r>
            <a:endParaRPr lang="en-US" dirty="0"/>
          </a:p>
          <a:p>
            <a:pPr lvl="1"/>
            <a:endParaRPr lang="en-US" dirty="0"/>
          </a:p>
        </p:txBody>
      </p:sp>
      <p:sp>
        <p:nvSpPr>
          <p:cNvPr id="8" name="rect Name"/>
          <p:cNvSpPr/>
          <p:nvPr/>
        </p:nvSpPr>
        <p:spPr bwMode="auto">
          <a:xfrm>
            <a:off x="1148293" y="2900931"/>
            <a:ext cx="2428973" cy="1097280"/>
          </a:xfrm>
          <a:prstGeom prst="roundRect">
            <a:avLst>
              <a:gd name="adj" fmla="val 4642"/>
            </a:avLst>
          </a:prstGeom>
          <a:no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9" name="rect Name"/>
          <p:cNvSpPr/>
          <p:nvPr/>
        </p:nvSpPr>
        <p:spPr bwMode="auto">
          <a:xfrm>
            <a:off x="1577479" y="4159124"/>
            <a:ext cx="1788319" cy="870075"/>
          </a:xfrm>
          <a:prstGeom prst="roundRect">
            <a:avLst>
              <a:gd name="adj" fmla="val 4817"/>
            </a:avLst>
          </a:prstGeom>
          <a:noFill/>
          <a:ln w="28575" algn="ctr">
            <a:solidFill>
              <a:schemeClr val="accent6"/>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cxnSp>
        <p:nvCxnSpPr>
          <p:cNvPr id="11" name="Elbow Connector 10"/>
          <p:cNvCxnSpPr>
            <a:stCxn id="8" idx="3"/>
            <a:endCxn id="10" idx="1"/>
          </p:cNvCxnSpPr>
          <p:nvPr/>
        </p:nvCxnSpPr>
        <p:spPr bwMode="auto">
          <a:xfrm flipV="1">
            <a:off x="3577266" y="1066800"/>
            <a:ext cx="1337634" cy="2382771"/>
          </a:xfrm>
          <a:prstGeom prst="bentConnector3">
            <a:avLst>
              <a:gd name="adj1" fmla="val 50000"/>
            </a:avLst>
          </a:prstGeom>
          <a:noFill/>
          <a:ln w="28575" cap="flat" cmpd="sng" algn="ctr">
            <a:solidFill>
              <a:schemeClr val="accent5"/>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2" name="Elbow Connector 11"/>
          <p:cNvCxnSpPr>
            <a:stCxn id="9" idx="3"/>
            <a:endCxn id="16" idx="1"/>
          </p:cNvCxnSpPr>
          <p:nvPr/>
        </p:nvCxnSpPr>
        <p:spPr bwMode="auto">
          <a:xfrm flipV="1">
            <a:off x="3365798" y="1981200"/>
            <a:ext cx="1520527" cy="2612962"/>
          </a:xfrm>
          <a:prstGeom prst="bentConnector3">
            <a:avLst>
              <a:gd name="adj1" fmla="val 50000"/>
            </a:avLst>
          </a:prstGeom>
          <a:noFill/>
          <a:ln w="28575" cap="flat" cmpd="sng" algn="ctr">
            <a:solidFill>
              <a:schemeClr val="accent6"/>
            </a:solidFill>
            <a:prstDash val="solid"/>
            <a:round/>
            <a:headEnd type="none" w="med" len="med"/>
            <a:tailEnd type="arrow" w="lg"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8051082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chemeClr val="bg1"/>
                </a:solidFill>
              </a:rPr>
              <a:t>User interface architecture</a:t>
            </a:r>
          </a:p>
          <a:p>
            <a:r>
              <a:rPr lang="en-US" dirty="0"/>
              <a:t>PCF files</a:t>
            </a:r>
          </a:p>
          <a:p>
            <a:r>
              <a:rPr lang="en-US" dirty="0"/>
              <a:t>Create and open PCF files</a:t>
            </a:r>
          </a:p>
          <a:p>
            <a:r>
              <a:rPr lang="en-US" dirty="0"/>
              <a:t>Modify PCF files</a:t>
            </a:r>
          </a:p>
          <a:p>
            <a:r>
              <a:rPr lang="en-US" dirty="0"/>
              <a:t>Deploy PCF files</a:t>
            </a:r>
          </a:p>
          <a:p>
            <a:endParaRPr lang="en-US" dirty="0"/>
          </a:p>
        </p:txBody>
      </p:sp>
    </p:spTree>
    <p:extLst>
      <p:ext uri="{BB962C8B-B14F-4D97-AF65-F5344CB8AC3E}">
        <p14:creationId xmlns:p14="http://schemas.microsoft.com/office/powerpoint/2010/main" val="167272099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Optionally create a PCF Folder</a:t>
            </a:r>
            <a:endParaRPr lang="en-US" dirty="0"/>
          </a:p>
        </p:txBody>
      </p:sp>
      <p:sp>
        <p:nvSpPr>
          <p:cNvPr id="3" name="Content Placeholder 2"/>
          <p:cNvSpPr>
            <a:spLocks noGrp="1"/>
          </p:cNvSpPr>
          <p:nvPr>
            <p:ph idx="1"/>
          </p:nvPr>
        </p:nvSpPr>
        <p:spPr>
          <a:xfrm>
            <a:off x="519113" y="4267200"/>
            <a:ext cx="8318500" cy="2133600"/>
          </a:xfrm>
        </p:spPr>
        <p:txBody>
          <a:bodyPr/>
          <a:lstStyle/>
          <a:p>
            <a:r>
              <a:rPr lang="en-US" dirty="0" smtClean="0"/>
              <a:t>In Project View, select a </a:t>
            </a:r>
            <a:br>
              <a:rPr lang="en-US" dirty="0" smtClean="0"/>
            </a:br>
            <a:r>
              <a:rPr lang="en-US" dirty="0" smtClean="0"/>
              <a:t>PCF Folder in ...\config\Page Configuration\</a:t>
            </a:r>
            <a:r>
              <a:rPr lang="en-US" dirty="0" err="1" smtClean="0"/>
              <a:t>pcf</a:t>
            </a:r>
            <a:r>
              <a:rPr lang="en-US" dirty="0" smtClean="0"/>
              <a:t>\ </a:t>
            </a:r>
          </a:p>
          <a:p>
            <a:r>
              <a:rPr lang="en-US" dirty="0" smtClean="0"/>
              <a:t>Context menu </a:t>
            </a:r>
            <a:r>
              <a:rPr lang="en-US" dirty="0" smtClean="0">
                <a:sym typeface="Wingdings" pitchFamily="2" charset="2"/>
              </a:rPr>
              <a:t>  New  PCF Folder</a:t>
            </a:r>
          </a:p>
          <a:p>
            <a:r>
              <a:rPr lang="en-US" dirty="0"/>
              <a:t>Specify folder name </a:t>
            </a:r>
            <a:r>
              <a:rPr lang="en-US" dirty="0" smtClean="0"/>
              <a:t>in New </a:t>
            </a:r>
            <a:r>
              <a:rPr lang="en-US" dirty="0" smtClean="0"/>
              <a:t>PCF Folder</a:t>
            </a:r>
            <a:r>
              <a:rPr lang="en-US" dirty="0" smtClean="0"/>
              <a:t> </a:t>
            </a:r>
            <a:r>
              <a:rPr lang="en-US" dirty="0" smtClean="0"/>
              <a:t>dialog</a:t>
            </a:r>
          </a:p>
        </p:txBody>
      </p:sp>
      <p:pic>
        <p:nvPicPr>
          <p:cNvPr id="4" name="Picture 3"/>
          <p:cNvPicPr>
            <a:picLocks noChangeAspect="1"/>
          </p:cNvPicPr>
          <p:nvPr/>
        </p:nvPicPr>
        <p:blipFill>
          <a:blip r:embed="rId3"/>
          <a:stretch>
            <a:fillRect/>
          </a:stretch>
        </p:blipFill>
        <p:spPr>
          <a:xfrm>
            <a:off x="493776" y="762000"/>
            <a:ext cx="3638550" cy="3276600"/>
          </a:xfrm>
          <a:prstGeom prst="rect">
            <a:avLst/>
          </a:prstGeom>
        </p:spPr>
      </p:pic>
      <p:pic>
        <p:nvPicPr>
          <p:cNvPr id="5" name="Picture 4"/>
          <p:cNvPicPr>
            <a:picLocks noChangeAspect="1"/>
          </p:cNvPicPr>
          <p:nvPr/>
        </p:nvPicPr>
        <p:blipFill>
          <a:blip r:embed="rId4"/>
          <a:stretch>
            <a:fillRect/>
          </a:stretch>
        </p:blipFill>
        <p:spPr>
          <a:xfrm>
            <a:off x="4132326" y="2272593"/>
            <a:ext cx="1962150" cy="1766008"/>
          </a:xfrm>
          <a:prstGeom prst="rect">
            <a:avLst/>
          </a:prstGeom>
        </p:spPr>
      </p:pic>
      <p:pic>
        <p:nvPicPr>
          <p:cNvPr id="6" name="Picture 5"/>
          <p:cNvPicPr>
            <a:picLocks noChangeAspect="1"/>
          </p:cNvPicPr>
          <p:nvPr/>
        </p:nvPicPr>
        <p:blipFill>
          <a:blip r:embed="rId5"/>
          <a:stretch>
            <a:fillRect/>
          </a:stretch>
        </p:blipFill>
        <p:spPr>
          <a:xfrm>
            <a:off x="5360988" y="3192679"/>
            <a:ext cx="3476625" cy="1076325"/>
          </a:xfrm>
          <a:prstGeom prst="rect">
            <a:avLst/>
          </a:prstGeom>
        </p:spPr>
      </p:pic>
    </p:spTree>
    <p:extLst>
      <p:ext uri="{BB962C8B-B14F-4D97-AF65-F5344CB8AC3E}">
        <p14:creationId xmlns:p14="http://schemas.microsoft.com/office/powerpoint/2010/main" val="351531045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659901"/>
            <a:ext cx="3648075" cy="1809750"/>
          </a:xfrm>
          <a:prstGeom prst="rect">
            <a:avLst/>
          </a:prstGeom>
        </p:spPr>
      </p:pic>
      <p:pic>
        <p:nvPicPr>
          <p:cNvPr id="5" name="Picture 4"/>
          <p:cNvPicPr>
            <a:picLocks noChangeAspect="1"/>
          </p:cNvPicPr>
          <p:nvPr/>
        </p:nvPicPr>
        <p:blipFill>
          <a:blip r:embed="rId4"/>
          <a:stretch>
            <a:fillRect/>
          </a:stretch>
        </p:blipFill>
        <p:spPr>
          <a:xfrm>
            <a:off x="1676400" y="2294944"/>
            <a:ext cx="5219700" cy="1896056"/>
          </a:xfrm>
          <a:prstGeom prst="rect">
            <a:avLst/>
          </a:prstGeom>
        </p:spPr>
      </p:pic>
      <p:sp>
        <p:nvSpPr>
          <p:cNvPr id="2" name="Title 1"/>
          <p:cNvSpPr>
            <a:spLocks noGrp="1"/>
          </p:cNvSpPr>
          <p:nvPr>
            <p:ph type="title"/>
          </p:nvPr>
        </p:nvSpPr>
        <p:spPr/>
        <p:txBody>
          <a:bodyPr/>
          <a:lstStyle/>
          <a:p>
            <a:r>
              <a:rPr lang="en-US" dirty="0" smtClean="0"/>
              <a:t>Create a PCF File (1)</a:t>
            </a:r>
            <a:endParaRPr lang="en-US" dirty="0"/>
          </a:p>
        </p:txBody>
      </p:sp>
      <p:sp>
        <p:nvSpPr>
          <p:cNvPr id="3" name="Content Placeholder 2"/>
          <p:cNvSpPr>
            <a:spLocks noGrp="1"/>
          </p:cNvSpPr>
          <p:nvPr>
            <p:ph idx="1"/>
          </p:nvPr>
        </p:nvSpPr>
        <p:spPr>
          <a:xfrm>
            <a:off x="519113" y="4267200"/>
            <a:ext cx="8318500" cy="2133600"/>
          </a:xfrm>
        </p:spPr>
        <p:txBody>
          <a:bodyPr/>
          <a:lstStyle/>
          <a:p>
            <a:r>
              <a:rPr lang="en-US" dirty="0" smtClean="0"/>
              <a:t>In Project View, select a PCF </a:t>
            </a:r>
            <a:br>
              <a:rPr lang="en-US" dirty="0" smtClean="0"/>
            </a:br>
            <a:r>
              <a:rPr lang="en-US" dirty="0" smtClean="0"/>
              <a:t>Folder in</a:t>
            </a:r>
            <a:r>
              <a:rPr lang="en-US" dirty="0"/>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config\</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Page </a:t>
            </a:r>
            <a:r>
              <a:rPr lang="en-US" b="1" dirty="0">
                <a:latin typeface="Courier New" pitchFamily="49" charset="0"/>
                <a:cs typeface="Courier New" pitchFamily="49" charset="0"/>
              </a:rPr>
              <a:t>Configuration\</a:t>
            </a:r>
            <a:r>
              <a:rPr lang="en-US" b="1" dirty="0" err="1">
                <a:latin typeface="Courier New" pitchFamily="49" charset="0"/>
                <a:cs typeface="Courier New" pitchFamily="49" charset="0"/>
              </a:rPr>
              <a:t>pcf</a:t>
            </a:r>
            <a:r>
              <a:rPr lang="en-US" b="1" dirty="0">
                <a:latin typeface="Courier New" pitchFamily="49" charset="0"/>
                <a:cs typeface="Courier New" pitchFamily="49" charset="0"/>
              </a:rPr>
              <a:t>\ </a:t>
            </a:r>
          </a:p>
          <a:p>
            <a:r>
              <a:rPr lang="en-US" dirty="0" smtClean="0"/>
              <a:t>Context menu </a:t>
            </a:r>
            <a:r>
              <a:rPr lang="en-US" dirty="0" smtClean="0">
                <a:sym typeface="Wingdings" pitchFamily="2" charset="2"/>
              </a:rPr>
              <a:t>  New  PCF File</a:t>
            </a:r>
          </a:p>
          <a:p>
            <a:r>
              <a:rPr lang="en-US" dirty="0" smtClean="0">
                <a:sym typeface="Wingdings" pitchFamily="2" charset="2"/>
              </a:rPr>
              <a:t>Opens PCF File dialog</a:t>
            </a:r>
          </a:p>
        </p:txBody>
      </p:sp>
      <p:pic>
        <p:nvPicPr>
          <p:cNvPr id="7" name="Picture 6"/>
          <p:cNvPicPr>
            <a:picLocks noChangeAspect="1"/>
          </p:cNvPicPr>
          <p:nvPr/>
        </p:nvPicPr>
        <p:blipFill>
          <a:blip r:embed="rId5"/>
          <a:stretch>
            <a:fillRect/>
          </a:stretch>
        </p:blipFill>
        <p:spPr>
          <a:xfrm>
            <a:off x="5562600" y="3243408"/>
            <a:ext cx="3275013" cy="2253878"/>
          </a:xfrm>
          <a:prstGeom prst="rect">
            <a:avLst/>
          </a:prstGeom>
        </p:spPr>
      </p:pic>
    </p:spTree>
    <p:extLst>
      <p:ext uri="{BB962C8B-B14F-4D97-AF65-F5344CB8AC3E}">
        <p14:creationId xmlns:p14="http://schemas.microsoft.com/office/powerpoint/2010/main" val="280036396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a PCF File </a:t>
            </a:r>
            <a:r>
              <a:rPr lang="en-US" dirty="0" smtClean="0"/>
              <a:t>(2)</a:t>
            </a:r>
            <a:endParaRPr lang="en-US" dirty="0"/>
          </a:p>
        </p:txBody>
      </p:sp>
      <p:sp>
        <p:nvSpPr>
          <p:cNvPr id="3" name="Content Placeholder 2"/>
          <p:cNvSpPr>
            <a:spLocks noGrp="1"/>
          </p:cNvSpPr>
          <p:nvPr>
            <p:ph idx="1"/>
          </p:nvPr>
        </p:nvSpPr>
        <p:spPr>
          <a:xfrm>
            <a:off x="519112" y="914400"/>
            <a:ext cx="8624887" cy="2743200"/>
          </a:xfrm>
        </p:spPr>
        <p:txBody>
          <a:bodyPr/>
          <a:lstStyle/>
          <a:p>
            <a:r>
              <a:rPr lang="en-US" dirty="0" smtClean="0"/>
              <a:t>PCF File dialog appends suffix in most cases</a:t>
            </a:r>
          </a:p>
          <a:p>
            <a:pPr lvl="1"/>
            <a:r>
              <a:rPr lang="en-US" dirty="0" smtClean="0"/>
              <a:t>File name + File </a:t>
            </a:r>
            <a:r>
              <a:rPr lang="en-US" dirty="0"/>
              <a:t>Type </a:t>
            </a:r>
            <a:r>
              <a:rPr lang="en-US" dirty="0" smtClean="0"/>
              <a:t>selection </a:t>
            </a:r>
          </a:p>
          <a:p>
            <a:pPr lvl="1"/>
            <a:r>
              <a:rPr lang="en-US" dirty="0" smtClean="0"/>
              <a:t>Adds suffix to File Name</a:t>
            </a:r>
          </a:p>
          <a:p>
            <a:r>
              <a:rPr lang="en-US" dirty="0" smtClean="0"/>
              <a:t>Examples</a:t>
            </a:r>
          </a:p>
          <a:p>
            <a:pPr lvl="1"/>
            <a:r>
              <a:rPr lang="en-US" dirty="0" err="1" smtClean="0"/>
              <a:t>VendorEvaluationsLV</a:t>
            </a:r>
            <a:r>
              <a:rPr lang="en-US" dirty="0" smtClean="0"/>
              <a:t>, </a:t>
            </a:r>
            <a:r>
              <a:rPr lang="en-US" dirty="0" err="1" smtClean="0"/>
              <a:t>VendorEvaluationDV</a:t>
            </a:r>
            <a:r>
              <a:rPr lang="en-US" dirty="0" smtClean="0"/>
              <a:t>, </a:t>
            </a:r>
            <a:r>
              <a:rPr lang="en-US" dirty="0" err="1" smtClean="0"/>
              <a:t>VendorEvaluationPopup</a:t>
            </a:r>
            <a:endParaRPr lang="en-US" dirty="0" smtClean="0"/>
          </a:p>
        </p:txBody>
      </p:sp>
      <p:pic>
        <p:nvPicPr>
          <p:cNvPr id="7" name="Picture 6"/>
          <p:cNvPicPr>
            <a:picLocks noChangeAspect="1"/>
          </p:cNvPicPr>
          <p:nvPr/>
        </p:nvPicPr>
        <p:blipFill>
          <a:blip r:embed="rId3"/>
          <a:stretch>
            <a:fillRect/>
          </a:stretch>
        </p:blipFill>
        <p:spPr>
          <a:xfrm>
            <a:off x="304800" y="3407231"/>
            <a:ext cx="3648075" cy="2828925"/>
          </a:xfrm>
          <a:prstGeom prst="rect">
            <a:avLst/>
          </a:prstGeom>
        </p:spPr>
      </p:pic>
      <p:pic>
        <p:nvPicPr>
          <p:cNvPr id="8" name="Picture 7"/>
          <p:cNvPicPr>
            <a:picLocks noChangeAspect="1"/>
          </p:cNvPicPr>
          <p:nvPr/>
        </p:nvPicPr>
        <p:blipFill>
          <a:blip r:embed="rId4"/>
          <a:stretch>
            <a:fillRect/>
          </a:stretch>
        </p:blipFill>
        <p:spPr>
          <a:xfrm>
            <a:off x="2830258" y="3176591"/>
            <a:ext cx="3648075" cy="2876550"/>
          </a:xfrm>
          <a:prstGeom prst="rect">
            <a:avLst/>
          </a:prstGeom>
        </p:spPr>
      </p:pic>
      <p:pic>
        <p:nvPicPr>
          <p:cNvPr id="9" name="Picture 8"/>
          <p:cNvPicPr>
            <a:picLocks noChangeAspect="1"/>
          </p:cNvPicPr>
          <p:nvPr/>
        </p:nvPicPr>
        <p:blipFill>
          <a:blip r:embed="rId5"/>
          <a:stretch>
            <a:fillRect/>
          </a:stretch>
        </p:blipFill>
        <p:spPr>
          <a:xfrm>
            <a:off x="5346191" y="3024187"/>
            <a:ext cx="3657600" cy="2828925"/>
          </a:xfrm>
          <a:prstGeom prst="rect">
            <a:avLst/>
          </a:prstGeom>
        </p:spPr>
      </p:pic>
    </p:spTree>
    <p:extLst>
      <p:ext uri="{BB962C8B-B14F-4D97-AF65-F5344CB8AC3E}">
        <p14:creationId xmlns:p14="http://schemas.microsoft.com/office/powerpoint/2010/main" val="378414438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 PCF in Studio</a:t>
            </a:r>
            <a:endParaRPr lang="en-US" dirty="0"/>
          </a:p>
        </p:txBody>
      </p:sp>
      <p:sp>
        <p:nvSpPr>
          <p:cNvPr id="4" name="Content Placeholder 3"/>
          <p:cNvSpPr>
            <a:spLocks noGrp="1"/>
          </p:cNvSpPr>
          <p:nvPr>
            <p:ph idx="1"/>
          </p:nvPr>
        </p:nvSpPr>
        <p:spPr/>
        <p:txBody>
          <a:bodyPr/>
          <a:lstStyle/>
          <a:p>
            <a:r>
              <a:rPr lang="en-US" dirty="0" smtClean="0"/>
              <a:t>CTRL+N</a:t>
            </a:r>
          </a:p>
          <a:p>
            <a:pPr lvl="1"/>
            <a:r>
              <a:rPr lang="en-US" dirty="0" smtClean="0"/>
              <a:t>Find Class…</a:t>
            </a:r>
          </a:p>
          <a:p>
            <a:pPr lvl="1"/>
            <a:endParaRPr lang="en-US" dirty="0"/>
          </a:p>
          <a:p>
            <a:pPr lvl="1"/>
            <a:endParaRPr lang="en-US" dirty="0" smtClean="0"/>
          </a:p>
          <a:p>
            <a:pPr lvl="1"/>
            <a:endParaRPr lang="en-US" dirty="0"/>
          </a:p>
          <a:p>
            <a:pPr lvl="1"/>
            <a:endParaRPr lang="en-US" dirty="0" smtClean="0"/>
          </a:p>
          <a:p>
            <a:pPr lvl="1"/>
            <a:endParaRPr lang="en-US" dirty="0"/>
          </a:p>
          <a:p>
            <a:r>
              <a:rPr lang="en-US" dirty="0"/>
              <a:t>CTRL+SHIFT+N</a:t>
            </a:r>
          </a:p>
          <a:p>
            <a:pPr lvl="1"/>
            <a:r>
              <a:rPr lang="en-US" dirty="0"/>
              <a:t>Find File…</a:t>
            </a:r>
          </a:p>
          <a:p>
            <a:endParaRPr lang="en-US" dirty="0"/>
          </a:p>
        </p:txBody>
      </p:sp>
      <p:pic>
        <p:nvPicPr>
          <p:cNvPr id="3" name="Picture 2"/>
          <p:cNvPicPr>
            <a:picLocks noChangeAspect="1"/>
          </p:cNvPicPr>
          <p:nvPr/>
        </p:nvPicPr>
        <p:blipFill>
          <a:blip r:embed="rId3"/>
          <a:stretch>
            <a:fillRect/>
          </a:stretch>
        </p:blipFill>
        <p:spPr>
          <a:xfrm>
            <a:off x="533396" y="1828800"/>
            <a:ext cx="8281420" cy="1524000"/>
          </a:xfrm>
          <a:prstGeom prst="rect">
            <a:avLst/>
          </a:prstGeom>
        </p:spPr>
      </p:pic>
      <p:pic>
        <p:nvPicPr>
          <p:cNvPr id="5" name="Picture 4"/>
          <p:cNvPicPr>
            <a:picLocks noChangeAspect="1"/>
          </p:cNvPicPr>
          <p:nvPr/>
        </p:nvPicPr>
        <p:blipFill>
          <a:blip r:embed="rId4"/>
          <a:stretch>
            <a:fillRect/>
          </a:stretch>
        </p:blipFill>
        <p:spPr>
          <a:xfrm>
            <a:off x="532094" y="4495800"/>
            <a:ext cx="8282722" cy="1714500"/>
          </a:xfrm>
          <a:prstGeom prst="rect">
            <a:avLst/>
          </a:prstGeom>
        </p:spPr>
      </p:pic>
    </p:spTree>
    <p:extLst>
      <p:ext uri="{BB962C8B-B14F-4D97-AF65-F5344CB8AC3E}">
        <p14:creationId xmlns:p14="http://schemas.microsoft.com/office/powerpoint/2010/main" val="134425086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interface architecture</a:t>
            </a:r>
          </a:p>
          <a:p>
            <a:r>
              <a:rPr lang="en-US" dirty="0"/>
              <a:t>PCF files</a:t>
            </a:r>
          </a:p>
          <a:p>
            <a:r>
              <a:rPr lang="en-US" dirty="0"/>
              <a:t>Create and open PCF files</a:t>
            </a:r>
          </a:p>
          <a:p>
            <a:r>
              <a:rPr lang="en-US" dirty="0">
                <a:solidFill>
                  <a:schemeClr val="bg1"/>
                </a:solidFill>
              </a:rPr>
              <a:t>Modify PCF files</a:t>
            </a:r>
          </a:p>
          <a:p>
            <a:r>
              <a:rPr lang="en-US" dirty="0"/>
              <a:t>Deploy PCF files</a:t>
            </a:r>
          </a:p>
          <a:p>
            <a:endParaRPr lang="en-US" dirty="0"/>
          </a:p>
        </p:txBody>
      </p:sp>
    </p:spTree>
    <p:extLst>
      <p:ext uri="{BB962C8B-B14F-4D97-AF65-F5344CB8AC3E}">
        <p14:creationId xmlns:p14="http://schemas.microsoft.com/office/powerpoint/2010/main" val="247226317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t>
            </a:r>
            <a:r>
              <a:rPr lang="en-US" dirty="0" smtClean="0"/>
              <a:t>Configuration  (PCF</a:t>
            </a:r>
            <a:r>
              <a:rPr lang="en-US" dirty="0"/>
              <a:t>) editor</a:t>
            </a:r>
          </a:p>
        </p:txBody>
      </p:sp>
      <p:sp>
        <p:nvSpPr>
          <p:cNvPr id="3" name="Content Placeholder 2"/>
          <p:cNvSpPr>
            <a:spLocks noGrp="1"/>
          </p:cNvSpPr>
          <p:nvPr>
            <p:ph sz="half" idx="2"/>
          </p:nvPr>
        </p:nvSpPr>
        <p:spPr/>
        <p:txBody>
          <a:bodyPr/>
          <a:lstStyle/>
          <a:p>
            <a:r>
              <a:rPr lang="en-US" dirty="0" smtClean="0"/>
              <a:t>View and edit </a:t>
            </a:r>
            <a:br>
              <a:rPr lang="en-US" dirty="0" smtClean="0"/>
            </a:br>
            <a:r>
              <a:rPr lang="en-US" dirty="0" smtClean="0"/>
              <a:t>page configuration files (PCF)</a:t>
            </a:r>
          </a:p>
          <a:p>
            <a:pPr lvl="1"/>
            <a:r>
              <a:rPr lang="en-US" sz="2000" b="1" dirty="0" smtClean="0">
                <a:latin typeface="Courier New" pitchFamily="49" charset="0"/>
                <a:cs typeface="Courier New" pitchFamily="49" charset="0"/>
              </a:rPr>
              <a:t>…\config\web\</a:t>
            </a:r>
            <a:r>
              <a:rPr lang="en-US" sz="2000" b="1" dirty="0" err="1" smtClean="0">
                <a:latin typeface="Courier New" pitchFamily="49" charset="0"/>
                <a:cs typeface="Courier New" pitchFamily="49" charset="0"/>
              </a:rPr>
              <a:t>pcf</a:t>
            </a:r>
            <a:r>
              <a:rPr lang="en-US" b="1" dirty="0">
                <a:latin typeface="Courier New" pitchFamily="49" charset="0"/>
                <a:cs typeface="Courier New" pitchFamily="49" charset="0"/>
              </a:rPr>
              <a:t>\</a:t>
            </a:r>
            <a:endParaRPr lang="en-US" sz="2000" b="1" dirty="0">
              <a:latin typeface="Courier New" pitchFamily="49" charset="0"/>
              <a:cs typeface="Courier New" pitchFamily="49" charset="0"/>
            </a:endParaRPr>
          </a:p>
          <a:p>
            <a:r>
              <a:rPr lang="en-US" dirty="0" smtClean="0"/>
              <a:t>View </a:t>
            </a:r>
            <a:r>
              <a:rPr lang="en-US" dirty="0"/>
              <a:t>file as </a:t>
            </a:r>
            <a:r>
              <a:rPr lang="en-US" dirty="0" smtClean="0"/>
              <a:t>read-only XML</a:t>
            </a:r>
            <a:endParaRPr lang="en-US" dirty="0"/>
          </a:p>
          <a:p>
            <a:r>
              <a:rPr lang="en-US" dirty="0" smtClean="0"/>
              <a:t>Consists </a:t>
            </a:r>
            <a:r>
              <a:rPr lang="en-US" dirty="0"/>
              <a:t>of</a:t>
            </a:r>
          </a:p>
          <a:p>
            <a:pPr lvl="1"/>
            <a:r>
              <a:rPr lang="en-US" sz="2000" dirty="0" smtClean="0"/>
              <a:t>PCF canvas</a:t>
            </a:r>
            <a:endParaRPr lang="en-US" sz="2000" dirty="0"/>
          </a:p>
          <a:p>
            <a:pPr lvl="1"/>
            <a:r>
              <a:rPr lang="en-US" sz="2000" dirty="0" smtClean="0"/>
              <a:t>Toolbox tab</a:t>
            </a:r>
            <a:endParaRPr lang="en-US" sz="2000" dirty="0"/>
          </a:p>
          <a:p>
            <a:pPr lvl="1"/>
            <a:r>
              <a:rPr lang="en-US" sz="2000" dirty="0" smtClean="0"/>
              <a:t>Structure tab</a:t>
            </a:r>
            <a:endParaRPr lang="en-US" sz="2000" dirty="0"/>
          </a:p>
          <a:p>
            <a:pPr lvl="1"/>
            <a:r>
              <a:rPr lang="en-US" sz="2000" dirty="0" smtClean="0"/>
              <a:t>Properties Window</a:t>
            </a:r>
            <a:endParaRPr lang="en-US" sz="2000"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493776" y="701501"/>
            <a:ext cx="4078224" cy="5676900"/>
          </a:xfrm>
          <a:prstGeom prst="rect">
            <a:avLst/>
          </a:prstGeom>
        </p:spPr>
      </p:pic>
    </p:spTree>
    <p:extLst>
      <p:ext uri="{BB962C8B-B14F-4D97-AF65-F5344CB8AC3E}">
        <p14:creationId xmlns:p14="http://schemas.microsoft.com/office/powerpoint/2010/main" val="283745814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PCF editor: Canvas</a:t>
            </a:r>
          </a:p>
        </p:txBody>
      </p:sp>
      <p:sp>
        <p:nvSpPr>
          <p:cNvPr id="3" name="Content Placeholder 2"/>
          <p:cNvSpPr>
            <a:spLocks noGrp="1"/>
          </p:cNvSpPr>
          <p:nvPr>
            <p:ph idx="1"/>
          </p:nvPr>
        </p:nvSpPr>
        <p:spPr/>
        <p:txBody>
          <a:bodyPr/>
          <a:lstStyle/>
          <a:p>
            <a:r>
              <a:rPr lang="en-US" dirty="0" smtClean="0"/>
              <a:t>Graphical representation  of PCF elements (widgets):</a:t>
            </a:r>
          </a:p>
          <a:p>
            <a:pPr lvl="1"/>
            <a:r>
              <a:rPr lang="en-US" dirty="0" smtClean="0"/>
              <a:t>Content</a:t>
            </a:r>
          </a:p>
          <a:p>
            <a:pPr lvl="1"/>
            <a:r>
              <a:rPr lang="en-US" dirty="0" smtClean="0"/>
              <a:t>Container</a:t>
            </a:r>
          </a:p>
          <a:p>
            <a:pPr lvl="1"/>
            <a:r>
              <a:rPr lang="en-US" dirty="0" smtClean="0"/>
              <a:t>Gosu symbol</a:t>
            </a:r>
          </a:p>
          <a:p>
            <a:pPr lvl="1"/>
            <a:r>
              <a:rPr lang="en-US" dirty="0" smtClean="0"/>
              <a:t>Conditionally </a:t>
            </a:r>
            <a:br>
              <a:rPr lang="en-US" dirty="0" smtClean="0"/>
            </a:br>
            <a:r>
              <a:rPr lang="en-US" dirty="0" smtClean="0"/>
              <a:t>visible</a:t>
            </a:r>
          </a:p>
          <a:p>
            <a:pPr lvl="1"/>
            <a:r>
              <a:rPr lang="en-US" dirty="0" smtClean="0"/>
              <a:t>Iterator </a:t>
            </a:r>
            <a:endParaRPr lang="en-US" dirty="0"/>
          </a:p>
          <a:p>
            <a:pPr lvl="1"/>
            <a:r>
              <a:rPr lang="en-US" dirty="0" err="1" smtClean="0"/>
              <a:t>RowIterator</a:t>
            </a:r>
            <a:endParaRPr lang="en-US" dirty="0" smtClean="0"/>
          </a:p>
          <a:p>
            <a:r>
              <a:rPr lang="en-US" dirty="0" smtClean="0"/>
              <a:t>Colors</a:t>
            </a:r>
            <a:endParaRPr lang="en-US" dirty="0"/>
          </a:p>
          <a:p>
            <a:pPr lvl="1"/>
            <a:r>
              <a:rPr lang="en-US" dirty="0" smtClean="0"/>
              <a:t>Hierarchy</a:t>
            </a:r>
          </a:p>
          <a:p>
            <a:pPr lvl="1"/>
            <a:r>
              <a:rPr lang="en-US" dirty="0" smtClean="0"/>
              <a:t>Warnings</a:t>
            </a:r>
          </a:p>
          <a:p>
            <a:pPr lvl="1"/>
            <a:r>
              <a:rPr lang="en-US" dirty="0" smtClean="0"/>
              <a:t>Placement</a:t>
            </a:r>
            <a:endParaRPr lang="en-US" dirty="0"/>
          </a:p>
          <a:p>
            <a:r>
              <a:rPr lang="en-US" dirty="0" smtClean="0"/>
              <a:t>Supports drag-and-drop from toolbox</a:t>
            </a:r>
          </a:p>
          <a:p>
            <a:r>
              <a:rPr lang="en-US" dirty="0" smtClean="0"/>
              <a:t>Context menu commands</a:t>
            </a:r>
            <a:endParaRPr lang="en-US" dirty="0"/>
          </a:p>
        </p:txBody>
      </p:sp>
      <p:pic>
        <p:nvPicPr>
          <p:cNvPr id="5" name="Picture 4"/>
          <p:cNvPicPr>
            <a:picLocks noChangeAspect="1"/>
          </p:cNvPicPr>
          <p:nvPr/>
        </p:nvPicPr>
        <p:blipFill>
          <a:blip r:embed="rId3"/>
          <a:stretch>
            <a:fillRect/>
          </a:stretch>
        </p:blipFill>
        <p:spPr>
          <a:xfrm>
            <a:off x="3429000" y="1447800"/>
            <a:ext cx="5105400" cy="4038600"/>
          </a:xfrm>
          <a:prstGeom prst="rect">
            <a:avLst/>
          </a:prstGeom>
        </p:spPr>
      </p:pic>
    </p:spTree>
    <p:extLst>
      <p:ext uri="{BB962C8B-B14F-4D97-AF65-F5344CB8AC3E}">
        <p14:creationId xmlns:p14="http://schemas.microsoft.com/office/powerpoint/2010/main" val="253502338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Included sections</a:t>
            </a:r>
            <a:endParaRPr lang="en-US" dirty="0"/>
          </a:p>
        </p:txBody>
      </p:sp>
      <p:sp>
        <p:nvSpPr>
          <p:cNvPr id="4" name="Content Placeholder 3"/>
          <p:cNvSpPr>
            <a:spLocks noGrp="1"/>
          </p:cNvSpPr>
          <p:nvPr>
            <p:ph sz="half" idx="1"/>
          </p:nvPr>
        </p:nvSpPr>
        <p:spPr>
          <a:xfrm>
            <a:off x="519111" y="914399"/>
            <a:ext cx="4891089" cy="5486400"/>
          </a:xfrm>
        </p:spPr>
        <p:txBody>
          <a:bodyPr/>
          <a:lstStyle/>
          <a:p>
            <a:r>
              <a:rPr lang="en-US" dirty="0" smtClean="0"/>
              <a:t>White</a:t>
            </a:r>
          </a:p>
          <a:p>
            <a:pPr lvl="1"/>
            <a:r>
              <a:rPr lang="en-US" dirty="0" smtClean="0"/>
              <a:t>In this file</a:t>
            </a:r>
            <a:br>
              <a:rPr lang="en-US" dirty="0" smtClean="0"/>
            </a:br>
            <a:endParaRPr lang="en-US" dirty="0" smtClean="0"/>
          </a:p>
          <a:p>
            <a:r>
              <a:rPr lang="en-US" dirty="0" smtClean="0"/>
              <a:t>Light purple</a:t>
            </a:r>
          </a:p>
          <a:p>
            <a:pPr lvl="1"/>
            <a:r>
              <a:rPr lang="en-US" dirty="0" smtClean="0"/>
              <a:t>Reference to another file</a:t>
            </a:r>
            <a:br>
              <a:rPr lang="en-US" dirty="0" smtClean="0"/>
            </a:br>
            <a:endParaRPr lang="en-US" dirty="0"/>
          </a:p>
          <a:p>
            <a:r>
              <a:rPr lang="en-US" dirty="0" smtClean="0"/>
              <a:t>Darker purple</a:t>
            </a:r>
          </a:p>
          <a:p>
            <a:pPr lvl="1"/>
            <a:r>
              <a:rPr lang="en-US" dirty="0" smtClean="0"/>
              <a:t>Reference </a:t>
            </a:r>
            <a:r>
              <a:rPr lang="en-US" dirty="0"/>
              <a:t>to </a:t>
            </a:r>
            <a:r>
              <a:rPr lang="en-US" dirty="0" smtClean="0"/>
              <a:t>a file that includes </a:t>
            </a:r>
            <a:br>
              <a:rPr lang="en-US" dirty="0" smtClean="0"/>
            </a:br>
            <a:r>
              <a:rPr lang="en-US" dirty="0" smtClean="0"/>
              <a:t>another reference to a file </a:t>
            </a:r>
            <a:br>
              <a:rPr lang="en-US" dirty="0" smtClean="0"/>
            </a:br>
            <a:endParaRPr lang="en-US" dirty="0" smtClean="0"/>
          </a:p>
          <a:p>
            <a:r>
              <a:rPr lang="en-US" dirty="0" smtClean="0"/>
              <a:t>Color darkens with additional nesting of included sections</a:t>
            </a:r>
          </a:p>
        </p:txBody>
      </p:sp>
      <p:pic>
        <p:nvPicPr>
          <p:cNvPr id="3" name="Picture 2"/>
          <p:cNvPicPr>
            <a:picLocks noChangeAspect="1"/>
          </p:cNvPicPr>
          <p:nvPr/>
        </p:nvPicPr>
        <p:blipFill>
          <a:blip r:embed="rId3"/>
          <a:stretch>
            <a:fillRect/>
          </a:stretch>
        </p:blipFill>
        <p:spPr>
          <a:xfrm>
            <a:off x="5181600" y="370114"/>
            <a:ext cx="3552825" cy="6019799"/>
          </a:xfrm>
          <a:prstGeom prst="rect">
            <a:avLst/>
          </a:prstGeom>
        </p:spPr>
      </p:pic>
    </p:spTree>
    <p:extLst>
      <p:ext uri="{BB962C8B-B14F-4D97-AF65-F5344CB8AC3E}">
        <p14:creationId xmlns:p14="http://schemas.microsoft.com/office/powerpoint/2010/main" val="50252422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3776" y="840052"/>
            <a:ext cx="3638550" cy="4591050"/>
          </a:xfrm>
          <a:prstGeom prst="rect">
            <a:avLst/>
          </a:prstGeom>
        </p:spPr>
      </p:pic>
      <p:sp>
        <p:nvSpPr>
          <p:cNvPr id="6" name="Title 5"/>
          <p:cNvSpPr>
            <a:spLocks noGrp="1"/>
          </p:cNvSpPr>
          <p:nvPr>
            <p:ph type="title"/>
          </p:nvPr>
        </p:nvSpPr>
        <p:spPr/>
        <p:txBody>
          <a:bodyPr/>
          <a:lstStyle/>
          <a:p>
            <a:r>
              <a:rPr lang="en-US" dirty="0" smtClean="0"/>
              <a:t>Show / Hide included sections</a:t>
            </a:r>
            <a:endParaRPr lang="en-US" dirty="0"/>
          </a:p>
        </p:txBody>
      </p:sp>
      <p:sp>
        <p:nvSpPr>
          <p:cNvPr id="3" name="Content Placeholder 2"/>
          <p:cNvSpPr>
            <a:spLocks noGrp="1"/>
          </p:cNvSpPr>
          <p:nvPr>
            <p:ph sz="half" idx="2"/>
          </p:nvPr>
        </p:nvSpPr>
        <p:spPr/>
        <p:txBody>
          <a:bodyPr/>
          <a:lstStyle/>
          <a:p>
            <a:r>
              <a:rPr lang="en-US" dirty="0" smtClean="0"/>
              <a:t>Toggle the visibility with PCF canvas context menu command</a:t>
            </a:r>
          </a:p>
          <a:p>
            <a:pPr lvl="1"/>
            <a:r>
              <a:rPr lang="en-US" dirty="0" smtClean="0"/>
              <a:t>Hide included sections</a:t>
            </a:r>
          </a:p>
          <a:p>
            <a:pPr lvl="1"/>
            <a:r>
              <a:rPr lang="en-US" dirty="0" smtClean="0"/>
              <a:t>Show included sections</a:t>
            </a:r>
          </a:p>
          <a:p>
            <a:endParaRPr lang="en-US" dirty="0"/>
          </a:p>
          <a:p>
            <a:endParaRPr lang="en-US" dirty="0"/>
          </a:p>
        </p:txBody>
      </p:sp>
      <p:sp>
        <p:nvSpPr>
          <p:cNvPr id="7" name="Right Arrow 6"/>
          <p:cNvSpPr/>
          <p:nvPr/>
        </p:nvSpPr>
        <p:spPr bwMode="auto">
          <a:xfrm>
            <a:off x="4151963" y="4114800"/>
            <a:ext cx="1004666" cy="752475"/>
          </a:xfrm>
          <a:prstGeom prst="rightArrow">
            <a:avLst/>
          </a:prstGeom>
          <a:ln>
            <a:headEnd/>
            <a:tailEnd/>
          </a:ln>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r>
              <a:rPr lang="en-US" b="1" dirty="0" smtClean="0"/>
              <a:t>Hide</a:t>
            </a:r>
            <a:endParaRPr lang="en-US" b="1" dirty="0"/>
          </a:p>
        </p:txBody>
      </p:sp>
      <p:sp>
        <p:nvSpPr>
          <p:cNvPr id="8" name="Left Arrow 7"/>
          <p:cNvSpPr/>
          <p:nvPr/>
        </p:nvSpPr>
        <p:spPr bwMode="auto">
          <a:xfrm>
            <a:off x="4126545" y="5636305"/>
            <a:ext cx="1004666" cy="591039"/>
          </a:xfrm>
          <a:prstGeom prst="leftArrow">
            <a:avLst/>
          </a:prstGeom>
          <a:ln>
            <a:headEnd/>
            <a:tailEnd/>
          </a:ln>
        </p:spPr>
        <p:style>
          <a:lnRef idx="3">
            <a:schemeClr val="lt1"/>
          </a:lnRef>
          <a:fillRef idx="1">
            <a:schemeClr val="accent2"/>
          </a:fillRef>
          <a:effectRef idx="1">
            <a:schemeClr val="accent2"/>
          </a:effectRef>
          <a:fontRef idx="minor">
            <a:schemeClr val="lt1"/>
          </a:fontRef>
        </p:style>
        <p:txBody>
          <a:bodyPr wrap="none" lIns="0" tIns="0" rIns="0" bIns="0" rtlCol="0" anchor="ctr">
            <a:noAutofit/>
          </a:bodyPr>
          <a:lstStyle/>
          <a:p>
            <a:pPr algn="ctr">
              <a:spcBef>
                <a:spcPct val="50000"/>
              </a:spcBef>
              <a:spcAft>
                <a:spcPct val="30000"/>
              </a:spcAft>
              <a:buClr>
                <a:schemeClr val="tx1"/>
              </a:buClr>
            </a:pPr>
            <a:r>
              <a:rPr lang="en-US" b="1" dirty="0" smtClean="0"/>
              <a:t>Show</a:t>
            </a:r>
            <a:endParaRPr lang="en-US" b="1" dirty="0"/>
          </a:p>
        </p:txBody>
      </p:sp>
      <p:pic>
        <p:nvPicPr>
          <p:cNvPr id="5" name="Picture 4"/>
          <p:cNvPicPr>
            <a:picLocks noChangeAspect="1"/>
          </p:cNvPicPr>
          <p:nvPr/>
        </p:nvPicPr>
        <p:blipFill>
          <a:blip r:embed="rId4"/>
          <a:stretch>
            <a:fillRect/>
          </a:stretch>
        </p:blipFill>
        <p:spPr>
          <a:xfrm>
            <a:off x="5240071" y="2819176"/>
            <a:ext cx="3057525" cy="3581400"/>
          </a:xfrm>
          <a:prstGeom prst="rect">
            <a:avLst/>
          </a:prstGeom>
        </p:spPr>
      </p:pic>
    </p:spTree>
    <p:extLst>
      <p:ext uri="{BB962C8B-B14F-4D97-AF65-F5344CB8AC3E}">
        <p14:creationId xmlns:p14="http://schemas.microsoft.com/office/powerpoint/2010/main" val="242485061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743677" y="1443771"/>
            <a:ext cx="3714523" cy="2679130"/>
          </a:xfrm>
          <a:prstGeom prst="rect">
            <a:avLst/>
          </a:prstGeom>
        </p:spPr>
      </p:pic>
      <p:pic>
        <p:nvPicPr>
          <p:cNvPr id="8" name="Picture 7"/>
          <p:cNvPicPr>
            <a:picLocks noChangeAspect="1"/>
          </p:cNvPicPr>
          <p:nvPr/>
        </p:nvPicPr>
        <p:blipFill>
          <a:blip r:embed="rId4"/>
          <a:stretch>
            <a:fillRect/>
          </a:stretch>
        </p:blipFill>
        <p:spPr>
          <a:xfrm>
            <a:off x="493776" y="1485941"/>
            <a:ext cx="3724275" cy="2679130"/>
          </a:xfrm>
          <a:prstGeom prst="rect">
            <a:avLst/>
          </a:prstGeom>
        </p:spPr>
      </p:pic>
      <p:sp>
        <p:nvSpPr>
          <p:cNvPr id="2" name="Title 1"/>
          <p:cNvSpPr>
            <a:spLocks noGrp="1"/>
          </p:cNvSpPr>
          <p:nvPr>
            <p:ph type="title"/>
          </p:nvPr>
        </p:nvSpPr>
        <p:spPr/>
        <p:txBody>
          <a:bodyPr/>
          <a:lstStyle/>
          <a:p>
            <a:r>
              <a:rPr lang="en-US" dirty="0" smtClean="0"/>
              <a:t>PCF Editor: Toolbox</a:t>
            </a:r>
            <a:endParaRPr lang="en-US" dirty="0"/>
          </a:p>
        </p:txBody>
      </p:sp>
      <p:sp>
        <p:nvSpPr>
          <p:cNvPr id="5" name="Subtitle 4"/>
          <p:cNvSpPr>
            <a:spLocks noGrp="1"/>
          </p:cNvSpPr>
          <p:nvPr>
            <p:ph type="subTitle" idx="10"/>
          </p:nvPr>
        </p:nvSpPr>
        <p:spPr/>
        <p:txBody>
          <a:bodyPr/>
          <a:lstStyle/>
          <a:p>
            <a:r>
              <a:rPr lang="en-US" dirty="0" smtClean="0"/>
              <a:t>Categories</a:t>
            </a:r>
            <a:endParaRPr lang="en-US" dirty="0"/>
          </a:p>
        </p:txBody>
      </p:sp>
      <p:sp>
        <p:nvSpPr>
          <p:cNvPr id="6" name="Text Placeholder 5"/>
          <p:cNvSpPr>
            <a:spLocks noGrp="1"/>
          </p:cNvSpPr>
          <p:nvPr>
            <p:ph type="body" sz="quarter" idx="11"/>
          </p:nvPr>
        </p:nvSpPr>
        <p:spPr/>
        <p:txBody>
          <a:bodyPr/>
          <a:lstStyle/>
          <a:p>
            <a:r>
              <a:rPr lang="en-US" dirty="0" smtClean="0"/>
              <a:t>Search box</a:t>
            </a:r>
            <a:endParaRPr lang="en-US" dirty="0"/>
          </a:p>
        </p:txBody>
      </p:sp>
      <p:sp>
        <p:nvSpPr>
          <p:cNvPr id="4" name="Content Placeholder 3"/>
          <p:cNvSpPr>
            <a:spLocks noGrp="1"/>
          </p:cNvSpPr>
          <p:nvPr>
            <p:ph sz="half" idx="2"/>
          </p:nvPr>
        </p:nvSpPr>
        <p:spPr>
          <a:xfrm>
            <a:off x="4754563" y="4343400"/>
            <a:ext cx="4083050" cy="2046288"/>
          </a:xfrm>
        </p:spPr>
        <p:txBody>
          <a:bodyPr/>
          <a:lstStyle/>
          <a:p>
            <a:r>
              <a:rPr lang="en-US" dirty="0" smtClean="0"/>
              <a:t>Matches results by</a:t>
            </a:r>
            <a:endParaRPr lang="en-US" dirty="0"/>
          </a:p>
          <a:p>
            <a:pPr lvl="1"/>
            <a:r>
              <a:rPr lang="en-US" dirty="0"/>
              <a:t>Category name</a:t>
            </a:r>
          </a:p>
          <a:p>
            <a:pPr lvl="1"/>
            <a:r>
              <a:rPr lang="en-US" dirty="0"/>
              <a:t>Widget </a:t>
            </a:r>
            <a:r>
              <a:rPr lang="en-US" dirty="0" smtClean="0"/>
              <a:t>description or name</a:t>
            </a:r>
            <a:endParaRPr lang="en-US" dirty="0"/>
          </a:p>
          <a:p>
            <a:pPr lvl="1"/>
            <a:r>
              <a:rPr lang="en-US" dirty="0"/>
              <a:t>Xml element </a:t>
            </a:r>
            <a:r>
              <a:rPr lang="en-US" dirty="0" smtClean="0"/>
              <a:t>name</a:t>
            </a:r>
          </a:p>
          <a:p>
            <a:r>
              <a:rPr lang="en-US" dirty="0" smtClean="0"/>
              <a:t>ALT+/  keystroke</a:t>
            </a:r>
            <a:endParaRPr lang="en-US" dirty="0"/>
          </a:p>
        </p:txBody>
      </p:sp>
      <p:sp>
        <p:nvSpPr>
          <p:cNvPr id="3" name="Content Placeholder 2"/>
          <p:cNvSpPr>
            <a:spLocks noGrp="1"/>
          </p:cNvSpPr>
          <p:nvPr>
            <p:ph sz="half" idx="1"/>
          </p:nvPr>
        </p:nvSpPr>
        <p:spPr>
          <a:xfrm>
            <a:off x="519113" y="4343400"/>
            <a:ext cx="4083050" cy="2046288"/>
          </a:xfrm>
        </p:spPr>
        <p:txBody>
          <a:bodyPr/>
          <a:lstStyle/>
          <a:p>
            <a:r>
              <a:rPr lang="en-US" dirty="0"/>
              <a:t>Expand and collapse</a:t>
            </a:r>
          </a:p>
          <a:p>
            <a:pPr lvl="1"/>
            <a:r>
              <a:rPr lang="en-US" dirty="0"/>
              <a:t>Categories</a:t>
            </a:r>
          </a:p>
          <a:p>
            <a:pPr lvl="1"/>
            <a:r>
              <a:rPr lang="en-US" dirty="0"/>
              <a:t>S</a:t>
            </a:r>
            <a:r>
              <a:rPr lang="en-US" dirty="0" smtClean="0"/>
              <a:t>ubcategories</a:t>
            </a:r>
            <a:endParaRPr lang="en-US" dirty="0"/>
          </a:p>
          <a:p>
            <a:endParaRPr lang="en-US" dirty="0" smtClean="0"/>
          </a:p>
        </p:txBody>
      </p:sp>
      <p:sp>
        <p:nvSpPr>
          <p:cNvPr id="7" name="Rounded Rectangle 6"/>
          <p:cNvSpPr/>
          <p:nvPr/>
        </p:nvSpPr>
        <p:spPr bwMode="auto">
          <a:xfrm>
            <a:off x="519113" y="2759813"/>
            <a:ext cx="3200399" cy="27432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5" name="Rounded Rectangle 14"/>
          <p:cNvSpPr/>
          <p:nvPr/>
        </p:nvSpPr>
        <p:spPr bwMode="auto">
          <a:xfrm>
            <a:off x="537320" y="3212961"/>
            <a:ext cx="3150521" cy="239662"/>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6" name="Rounded Rectangle 15"/>
          <p:cNvSpPr/>
          <p:nvPr/>
        </p:nvSpPr>
        <p:spPr bwMode="auto">
          <a:xfrm>
            <a:off x="4800600" y="1750747"/>
            <a:ext cx="3200399" cy="29031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Tree>
    <p:extLst>
      <p:ext uri="{BB962C8B-B14F-4D97-AF65-F5344CB8AC3E}">
        <p14:creationId xmlns:p14="http://schemas.microsoft.com/office/powerpoint/2010/main" val="390225801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Guidewire application UI framework</a:t>
            </a:r>
            <a:endParaRPr lang="en-US" dirty="0"/>
          </a:p>
        </p:txBody>
      </p:sp>
      <p:sp>
        <p:nvSpPr>
          <p:cNvPr id="4" name="Content Placeholder 3"/>
          <p:cNvSpPr>
            <a:spLocks noGrp="1"/>
          </p:cNvSpPr>
          <p:nvPr>
            <p:ph idx="1"/>
          </p:nvPr>
        </p:nvSpPr>
        <p:spPr>
          <a:xfrm>
            <a:off x="519113" y="4114800"/>
            <a:ext cx="8318500" cy="2286000"/>
          </a:xfrm>
        </p:spPr>
        <p:txBody>
          <a:bodyPr/>
          <a:lstStyle/>
          <a:p>
            <a:r>
              <a:rPr lang="en-US" dirty="0"/>
              <a:t>The </a:t>
            </a:r>
            <a:r>
              <a:rPr lang="en-US" b="1" dirty="0"/>
              <a:t>PCF (Page Configuration File) </a:t>
            </a:r>
            <a:r>
              <a:rPr lang="en-US" dirty="0"/>
              <a:t>object model is a proprietary application framework used to create all Guidewire end-user interfaces</a:t>
            </a:r>
          </a:p>
          <a:p>
            <a:r>
              <a:rPr lang="en-US" dirty="0"/>
              <a:t>Widget and </a:t>
            </a:r>
            <a:r>
              <a:rPr lang="en-US" dirty="0" smtClean="0"/>
              <a:t>Location are high-level categories for PCF elements</a:t>
            </a:r>
            <a:endParaRPr lang="en-US" dirty="0"/>
          </a:p>
        </p:txBody>
      </p:sp>
      <p:sp>
        <p:nvSpPr>
          <p:cNvPr id="16" name="Freeform 15"/>
          <p:cNvSpPr/>
          <p:nvPr/>
        </p:nvSpPr>
        <p:spPr>
          <a:xfrm>
            <a:off x="4568673" y="1481338"/>
            <a:ext cx="2130278" cy="499866"/>
          </a:xfrm>
          <a:custGeom>
            <a:avLst/>
            <a:gdLst/>
            <a:ahLst/>
            <a:cxnLst/>
            <a:rect l="0" t="0" r="0" b="0"/>
            <a:pathLst>
              <a:path>
                <a:moveTo>
                  <a:pt x="0" y="0"/>
                </a:moveTo>
                <a:lnTo>
                  <a:pt x="0" y="296715"/>
                </a:lnTo>
                <a:lnTo>
                  <a:pt x="2130278" y="296715"/>
                </a:lnTo>
                <a:lnTo>
                  <a:pt x="2130278" y="49986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8" name="Freeform 27"/>
          <p:cNvSpPr/>
          <p:nvPr/>
        </p:nvSpPr>
        <p:spPr>
          <a:xfrm>
            <a:off x="2445069" y="1481338"/>
            <a:ext cx="2123603" cy="499856"/>
          </a:xfrm>
          <a:custGeom>
            <a:avLst/>
            <a:gdLst/>
            <a:ahLst/>
            <a:cxnLst/>
            <a:rect l="0" t="0" r="0" b="0"/>
            <a:pathLst>
              <a:path>
                <a:moveTo>
                  <a:pt x="2123603" y="0"/>
                </a:moveTo>
                <a:lnTo>
                  <a:pt x="2123603" y="296705"/>
                </a:lnTo>
                <a:lnTo>
                  <a:pt x="0" y="296705"/>
                </a:lnTo>
                <a:lnTo>
                  <a:pt x="0" y="49985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9" name="Freeform 28"/>
          <p:cNvSpPr/>
          <p:nvPr/>
        </p:nvSpPr>
        <p:spPr>
          <a:xfrm>
            <a:off x="3965732" y="908193"/>
            <a:ext cx="1205881" cy="573145"/>
          </a:xfrm>
          <a:custGeom>
            <a:avLst/>
            <a:gdLst>
              <a:gd name="connsiteX0" fmla="*/ 0 w 1205881"/>
              <a:gd name="connsiteY0" fmla="*/ 0 h 573145"/>
              <a:gd name="connsiteX1" fmla="*/ 1205881 w 1205881"/>
              <a:gd name="connsiteY1" fmla="*/ 0 h 573145"/>
              <a:gd name="connsiteX2" fmla="*/ 1205881 w 1205881"/>
              <a:gd name="connsiteY2" fmla="*/ 573145 h 573145"/>
              <a:gd name="connsiteX3" fmla="*/ 0 w 1205881"/>
              <a:gd name="connsiteY3" fmla="*/ 573145 h 573145"/>
              <a:gd name="connsiteX4" fmla="*/ 0 w 1205881"/>
              <a:gd name="connsiteY4" fmla="*/ 0 h 5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573145">
                <a:moveTo>
                  <a:pt x="0" y="0"/>
                </a:moveTo>
                <a:lnTo>
                  <a:pt x="1205881" y="0"/>
                </a:lnTo>
                <a:lnTo>
                  <a:pt x="1205881" y="573145"/>
                </a:lnTo>
                <a:lnTo>
                  <a:pt x="0" y="573145"/>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p:txBody>
      </p:sp>
      <p:sp>
        <p:nvSpPr>
          <p:cNvPr id="30" name="Freeform 29"/>
          <p:cNvSpPr/>
          <p:nvPr/>
        </p:nvSpPr>
        <p:spPr>
          <a:xfrm>
            <a:off x="1842129" y="1981195"/>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smtClean="0"/>
              <a:t>Widget</a:t>
            </a:r>
            <a:endParaRPr lang="en-US" sz="1800" b="1" kern="1200" dirty="0"/>
          </a:p>
        </p:txBody>
      </p:sp>
      <p:sp>
        <p:nvSpPr>
          <p:cNvPr id="1035" name="Freeform 1034"/>
          <p:cNvSpPr/>
          <p:nvPr/>
        </p:nvSpPr>
        <p:spPr>
          <a:xfrm>
            <a:off x="6096011" y="1981204"/>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solidFill>
            <a:schemeClr val="accent5">
              <a:lumMod val="20000"/>
              <a:lumOff val="80000"/>
            </a:schemeClr>
          </a:solidFill>
          <a:ln>
            <a:solidFill>
              <a:schemeClr val="accent5">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p:txBody>
      </p:sp>
      <p:sp>
        <p:nvSpPr>
          <p:cNvPr id="51" name="Text Box 15"/>
          <p:cNvSpPr txBox="1">
            <a:spLocks noChangeArrowheads="1"/>
          </p:cNvSpPr>
          <p:nvPr/>
        </p:nvSpPr>
        <p:spPr bwMode="auto">
          <a:xfrm>
            <a:off x="914400" y="2590800"/>
            <a:ext cx="30513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dirty="0" smtClean="0">
                <a:solidFill>
                  <a:schemeClr val="accent2">
                    <a:lumMod val="75000"/>
                  </a:schemeClr>
                </a:solidFill>
              </a:rPr>
              <a:t>Displayable </a:t>
            </a:r>
            <a:r>
              <a:rPr lang="en-US" dirty="0">
                <a:solidFill>
                  <a:schemeClr val="accent2">
                    <a:lumMod val="75000"/>
                  </a:schemeClr>
                </a:solidFill>
              </a:rPr>
              <a:t>elements of </a:t>
            </a:r>
            <a:r>
              <a:rPr lang="en-US" dirty="0" smtClean="0">
                <a:solidFill>
                  <a:schemeClr val="accent2">
                    <a:lumMod val="75000"/>
                  </a:schemeClr>
                </a:solidFill>
              </a:rPr>
              <a:t>the user interface rendered into HTML</a:t>
            </a:r>
            <a:endParaRPr lang="en-US" dirty="0">
              <a:solidFill>
                <a:schemeClr val="accent2">
                  <a:lumMod val="75000"/>
                </a:schemeClr>
              </a:solidFill>
            </a:endParaRPr>
          </a:p>
        </p:txBody>
      </p:sp>
      <p:sp>
        <p:nvSpPr>
          <p:cNvPr id="52" name="Text Box 16"/>
          <p:cNvSpPr txBox="1">
            <a:spLocks noChangeArrowheads="1"/>
          </p:cNvSpPr>
          <p:nvPr/>
        </p:nvSpPr>
        <p:spPr bwMode="auto">
          <a:xfrm>
            <a:off x="4876800" y="2590800"/>
            <a:ext cx="3810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eaLnBrk="0" hangingPunct="0">
              <a:defRPr sz="2000" b="1">
                <a:solidFill>
                  <a:srgbClr val="FF0000"/>
                </a:solidFill>
                <a:latin typeface="Arial" charset="0"/>
              </a:defRPr>
            </a:lvl1pPr>
            <a:lvl2pPr marL="742950" indent="-285750" eaLnBrk="0" hangingPunct="0">
              <a:defRPr sz="2000" b="1">
                <a:solidFill>
                  <a:srgbClr val="FF0000"/>
                </a:solidFill>
                <a:latin typeface="Arial" charset="0"/>
              </a:defRPr>
            </a:lvl2pPr>
            <a:lvl3pPr marL="1143000" indent="-228600" eaLnBrk="0" hangingPunct="0">
              <a:defRPr sz="2000" b="1">
                <a:solidFill>
                  <a:srgbClr val="FF0000"/>
                </a:solidFill>
                <a:latin typeface="Arial" charset="0"/>
              </a:defRPr>
            </a:lvl3pPr>
            <a:lvl4pPr marL="1600200" indent="-228600" eaLnBrk="0" hangingPunct="0">
              <a:defRPr sz="2000" b="1">
                <a:solidFill>
                  <a:srgbClr val="FF0000"/>
                </a:solidFill>
                <a:latin typeface="Arial" charset="0"/>
              </a:defRPr>
            </a:lvl4pPr>
            <a:lvl5pPr marL="2057400" indent="-228600" eaLnBrk="0" hangingPunct="0">
              <a:defRPr sz="2000" b="1">
                <a:solidFill>
                  <a:srgbClr val="FF0000"/>
                </a:solidFill>
                <a:latin typeface="Arial" charset="0"/>
              </a:defRPr>
            </a:lvl5pPr>
            <a:lvl6pPr marL="2514600" indent="-228600" algn="ctr" eaLnBrk="0" fontAlgn="base" hangingPunct="0">
              <a:spcBef>
                <a:spcPct val="50000"/>
              </a:spcBef>
              <a:spcAft>
                <a:spcPct val="30000"/>
              </a:spcAft>
              <a:buClr>
                <a:schemeClr val="tx1"/>
              </a:buClr>
              <a:defRPr sz="2000" b="1">
                <a:solidFill>
                  <a:srgbClr val="FF0000"/>
                </a:solidFill>
                <a:latin typeface="Arial" charset="0"/>
              </a:defRPr>
            </a:lvl6pPr>
            <a:lvl7pPr marL="2971800" indent="-228600" algn="ctr" eaLnBrk="0" fontAlgn="base" hangingPunct="0">
              <a:spcBef>
                <a:spcPct val="50000"/>
              </a:spcBef>
              <a:spcAft>
                <a:spcPct val="30000"/>
              </a:spcAft>
              <a:buClr>
                <a:schemeClr val="tx1"/>
              </a:buClr>
              <a:defRPr sz="2000" b="1">
                <a:solidFill>
                  <a:srgbClr val="FF0000"/>
                </a:solidFill>
                <a:latin typeface="Arial" charset="0"/>
              </a:defRPr>
            </a:lvl7pPr>
            <a:lvl8pPr marL="3429000" indent="-228600" algn="ctr" eaLnBrk="0" fontAlgn="base" hangingPunct="0">
              <a:spcBef>
                <a:spcPct val="50000"/>
              </a:spcBef>
              <a:spcAft>
                <a:spcPct val="30000"/>
              </a:spcAft>
              <a:buClr>
                <a:schemeClr val="tx1"/>
              </a:buClr>
              <a:defRPr sz="2000" b="1">
                <a:solidFill>
                  <a:srgbClr val="FF0000"/>
                </a:solidFill>
                <a:latin typeface="Arial" charset="0"/>
              </a:defRPr>
            </a:lvl8pPr>
            <a:lvl9pPr marL="3886200" indent="-228600" algn="ctr" eaLnBrk="0" fontAlgn="base" hangingPunct="0">
              <a:spcBef>
                <a:spcPct val="50000"/>
              </a:spcBef>
              <a:spcAft>
                <a:spcPct val="30000"/>
              </a:spcAft>
              <a:buClr>
                <a:schemeClr val="tx1"/>
              </a:buClr>
              <a:defRPr sz="2000" b="1">
                <a:solidFill>
                  <a:srgbClr val="FF0000"/>
                </a:solidFill>
                <a:latin typeface="Arial" charset="0"/>
              </a:defRPr>
            </a:lvl9pPr>
          </a:lstStyle>
          <a:p>
            <a:pPr eaLnBrk="1" hangingPunct="1"/>
            <a:r>
              <a:rPr lang="en-US" dirty="0" smtClean="0">
                <a:solidFill>
                  <a:schemeClr val="accent5">
                    <a:lumMod val="75000"/>
                  </a:schemeClr>
                </a:solidFill>
              </a:rPr>
              <a:t>Navigable places </a:t>
            </a:r>
            <a:r>
              <a:rPr lang="en-US" dirty="0">
                <a:solidFill>
                  <a:schemeClr val="accent5">
                    <a:lumMod val="75000"/>
                  </a:schemeClr>
                </a:solidFill>
              </a:rPr>
              <a:t>in </a:t>
            </a:r>
            <a:r>
              <a:rPr lang="en-US" dirty="0" smtClean="0">
                <a:solidFill>
                  <a:schemeClr val="accent5">
                    <a:lumMod val="75000"/>
                  </a:schemeClr>
                </a:solidFill>
              </a:rPr>
              <a:t>application that a user or the application itself </a:t>
            </a:r>
            <a:r>
              <a:rPr lang="en-US" dirty="0">
                <a:solidFill>
                  <a:schemeClr val="accent5">
                    <a:lumMod val="75000"/>
                  </a:schemeClr>
                </a:solidFill>
              </a:rPr>
              <a:t>can navigate to</a:t>
            </a:r>
          </a:p>
        </p:txBody>
      </p:sp>
    </p:spTree>
    <p:extLst>
      <p:ext uri="{BB962C8B-B14F-4D97-AF65-F5344CB8AC3E}">
        <p14:creationId xmlns:p14="http://schemas.microsoft.com/office/powerpoint/2010/main" val="332734169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29999" y="4685055"/>
            <a:ext cx="3294697" cy="1639546"/>
          </a:xfrm>
          <a:prstGeom prst="rect">
            <a:avLst/>
          </a:prstGeom>
        </p:spPr>
      </p:pic>
      <p:pic>
        <p:nvPicPr>
          <p:cNvPr id="14" name="Picture 13"/>
          <p:cNvPicPr>
            <a:picLocks noChangeAspect="1"/>
          </p:cNvPicPr>
          <p:nvPr/>
        </p:nvPicPr>
        <p:blipFill>
          <a:blip r:embed="rId4"/>
          <a:stretch>
            <a:fillRect/>
          </a:stretch>
        </p:blipFill>
        <p:spPr>
          <a:xfrm>
            <a:off x="5398134" y="4554017"/>
            <a:ext cx="3277439" cy="1181100"/>
          </a:xfrm>
          <a:prstGeom prst="rect">
            <a:avLst/>
          </a:prstGeom>
        </p:spPr>
      </p:pic>
      <p:pic>
        <p:nvPicPr>
          <p:cNvPr id="4" name="Picture 3"/>
          <p:cNvPicPr>
            <a:picLocks noChangeAspect="1"/>
          </p:cNvPicPr>
          <p:nvPr/>
        </p:nvPicPr>
        <p:blipFill>
          <a:blip r:embed="rId5"/>
          <a:stretch>
            <a:fillRect/>
          </a:stretch>
        </p:blipFill>
        <p:spPr>
          <a:xfrm>
            <a:off x="5398135" y="2699755"/>
            <a:ext cx="3277439" cy="1104900"/>
          </a:xfrm>
          <a:prstGeom prst="rect">
            <a:avLst/>
          </a:prstGeom>
        </p:spPr>
      </p:pic>
      <p:pic>
        <p:nvPicPr>
          <p:cNvPr id="3" name="Picture 2"/>
          <p:cNvPicPr>
            <a:picLocks noChangeAspect="1"/>
          </p:cNvPicPr>
          <p:nvPr/>
        </p:nvPicPr>
        <p:blipFill>
          <a:blip r:embed="rId6"/>
          <a:stretch>
            <a:fillRect/>
          </a:stretch>
        </p:blipFill>
        <p:spPr>
          <a:xfrm>
            <a:off x="605246" y="2325116"/>
            <a:ext cx="3219450" cy="2174472"/>
          </a:xfrm>
          <a:prstGeom prst="rect">
            <a:avLst/>
          </a:prstGeom>
        </p:spPr>
      </p:pic>
      <p:sp>
        <p:nvSpPr>
          <p:cNvPr id="2" name="Title 1"/>
          <p:cNvSpPr>
            <a:spLocks noGrp="1"/>
          </p:cNvSpPr>
          <p:nvPr>
            <p:ph type="title"/>
          </p:nvPr>
        </p:nvSpPr>
        <p:spPr/>
        <p:txBody>
          <a:bodyPr/>
          <a:lstStyle/>
          <a:p>
            <a:r>
              <a:rPr lang="en-US" dirty="0" smtClean="0"/>
              <a:t>PCF Editor: Structure tab</a:t>
            </a:r>
            <a:endParaRPr lang="en-US" dirty="0"/>
          </a:p>
        </p:txBody>
      </p:sp>
      <p:sp>
        <p:nvSpPr>
          <p:cNvPr id="5" name="Content Placeholder 4"/>
          <p:cNvSpPr>
            <a:spLocks noGrp="1"/>
          </p:cNvSpPr>
          <p:nvPr>
            <p:ph idx="1"/>
          </p:nvPr>
        </p:nvSpPr>
        <p:spPr>
          <a:xfrm>
            <a:off x="493776" y="676260"/>
            <a:ext cx="8318500" cy="1536639"/>
          </a:xfrm>
        </p:spPr>
        <p:txBody>
          <a:bodyPr/>
          <a:lstStyle/>
          <a:p>
            <a:r>
              <a:rPr lang="en-US" sz="2000" dirty="0" smtClean="0"/>
              <a:t>Shows hierarchal </a:t>
            </a:r>
            <a:r>
              <a:rPr lang="en-US" sz="2000" dirty="0"/>
              <a:t>structure of PCF </a:t>
            </a:r>
            <a:r>
              <a:rPr lang="en-US" sz="2000" dirty="0" smtClean="0"/>
              <a:t>file of elements</a:t>
            </a:r>
          </a:p>
          <a:p>
            <a:r>
              <a:rPr lang="en-US" sz="2000" dirty="0" smtClean="0"/>
              <a:t>Concrete element highlighted in canvas</a:t>
            </a:r>
            <a:endParaRPr lang="en-US" sz="2000" dirty="0"/>
          </a:p>
          <a:p>
            <a:r>
              <a:rPr lang="en-US" sz="2000" dirty="0" smtClean="0"/>
              <a:t>Non-concrete selects parent element in canvas and opens  Properties Window related tab</a:t>
            </a:r>
            <a:endParaRPr lang="en-US" sz="2000" dirty="0"/>
          </a:p>
        </p:txBody>
      </p:sp>
      <p:sp>
        <p:nvSpPr>
          <p:cNvPr id="9" name="rect Name"/>
          <p:cNvSpPr/>
          <p:nvPr/>
        </p:nvSpPr>
        <p:spPr bwMode="auto">
          <a:xfrm>
            <a:off x="1059576" y="3252205"/>
            <a:ext cx="2235541" cy="240301"/>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2" name="rect Code"/>
          <p:cNvSpPr/>
          <p:nvPr/>
        </p:nvSpPr>
        <p:spPr bwMode="auto">
          <a:xfrm>
            <a:off x="2057401" y="4654866"/>
            <a:ext cx="304800" cy="161224"/>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cxnSp>
        <p:nvCxnSpPr>
          <p:cNvPr id="16" name="Straight Arrow Connector 15"/>
          <p:cNvCxnSpPr>
            <a:stCxn id="12" idx="3"/>
          </p:cNvCxnSpPr>
          <p:nvPr/>
        </p:nvCxnSpPr>
        <p:spPr bwMode="auto">
          <a:xfrm>
            <a:off x="2362201" y="4735478"/>
            <a:ext cx="2989897" cy="598522"/>
          </a:xfrm>
          <a:prstGeom prst="straightConnector1">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sp>
        <p:nvSpPr>
          <p:cNvPr id="32" name="rect Code"/>
          <p:cNvSpPr/>
          <p:nvPr/>
        </p:nvSpPr>
        <p:spPr bwMode="auto">
          <a:xfrm>
            <a:off x="5715000" y="5257800"/>
            <a:ext cx="774064" cy="18288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3" name="rect Code"/>
          <p:cNvSpPr/>
          <p:nvPr/>
        </p:nvSpPr>
        <p:spPr bwMode="auto">
          <a:xfrm>
            <a:off x="5398135" y="3200401"/>
            <a:ext cx="3277439" cy="38100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cxnSp>
        <p:nvCxnSpPr>
          <p:cNvPr id="6" name="Elbow Connector 5"/>
          <p:cNvCxnSpPr>
            <a:endCxn id="13" idx="1"/>
          </p:cNvCxnSpPr>
          <p:nvPr/>
        </p:nvCxnSpPr>
        <p:spPr bwMode="auto">
          <a:xfrm flipV="1">
            <a:off x="3352800" y="3390901"/>
            <a:ext cx="2045335" cy="2906"/>
          </a:xfrm>
          <a:prstGeom prst="bentConnector3">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61159971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3776" y="4248256"/>
            <a:ext cx="8040624" cy="1819275"/>
          </a:xfrm>
          <a:prstGeom prst="rect">
            <a:avLst/>
          </a:prstGeom>
        </p:spPr>
      </p:pic>
      <p:pic>
        <p:nvPicPr>
          <p:cNvPr id="4" name="Picture 3"/>
          <p:cNvPicPr>
            <a:picLocks noChangeAspect="1"/>
          </p:cNvPicPr>
          <p:nvPr/>
        </p:nvPicPr>
        <p:blipFill>
          <a:blip r:embed="rId4"/>
          <a:stretch>
            <a:fillRect/>
          </a:stretch>
        </p:blipFill>
        <p:spPr>
          <a:xfrm>
            <a:off x="493776" y="958911"/>
            <a:ext cx="3619500" cy="2495550"/>
          </a:xfrm>
          <a:prstGeom prst="rect">
            <a:avLst/>
          </a:prstGeom>
        </p:spPr>
      </p:pic>
      <p:sp>
        <p:nvSpPr>
          <p:cNvPr id="2" name="Title 1"/>
          <p:cNvSpPr>
            <a:spLocks noGrp="1"/>
          </p:cNvSpPr>
          <p:nvPr>
            <p:ph type="title"/>
          </p:nvPr>
        </p:nvSpPr>
        <p:spPr/>
        <p:txBody>
          <a:bodyPr/>
          <a:lstStyle/>
          <a:p>
            <a:r>
              <a:rPr lang="en-US" dirty="0" smtClean="0"/>
              <a:t>PCF Editor: Properties Window</a:t>
            </a:r>
            <a:endParaRPr lang="en-US" dirty="0"/>
          </a:p>
        </p:txBody>
      </p:sp>
      <p:sp>
        <p:nvSpPr>
          <p:cNvPr id="3" name="Content Placeholder 2"/>
          <p:cNvSpPr>
            <a:spLocks noGrp="1"/>
          </p:cNvSpPr>
          <p:nvPr>
            <p:ph sz="half" idx="2"/>
          </p:nvPr>
        </p:nvSpPr>
        <p:spPr/>
        <p:txBody>
          <a:bodyPr/>
          <a:lstStyle/>
          <a:p>
            <a:r>
              <a:rPr lang="en-US" dirty="0"/>
              <a:t>Select element in </a:t>
            </a:r>
          </a:p>
          <a:p>
            <a:pPr lvl="1"/>
            <a:r>
              <a:rPr lang="en-US" dirty="0"/>
              <a:t>Structure tab or canvas</a:t>
            </a:r>
          </a:p>
          <a:p>
            <a:r>
              <a:rPr lang="en-US" dirty="0" smtClean="0"/>
              <a:t>View and/or edit element properties</a:t>
            </a:r>
          </a:p>
          <a:p>
            <a:r>
              <a:rPr lang="en-US" dirty="0" smtClean="0"/>
              <a:t>Schema aware tabs</a:t>
            </a:r>
          </a:p>
          <a:p>
            <a:r>
              <a:rPr lang="en-US" dirty="0" smtClean="0"/>
              <a:t>Property validation</a:t>
            </a:r>
            <a:endParaRPr lang="en-US" dirty="0"/>
          </a:p>
        </p:txBody>
      </p:sp>
      <p:sp>
        <p:nvSpPr>
          <p:cNvPr id="10" name="rect Name"/>
          <p:cNvSpPr/>
          <p:nvPr/>
        </p:nvSpPr>
        <p:spPr bwMode="auto">
          <a:xfrm>
            <a:off x="504662" y="2057400"/>
            <a:ext cx="3047865" cy="36576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8" name="rect Name"/>
          <p:cNvSpPr/>
          <p:nvPr/>
        </p:nvSpPr>
        <p:spPr bwMode="auto">
          <a:xfrm>
            <a:off x="1219200" y="4248256"/>
            <a:ext cx="1219200" cy="18288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cxnSp>
        <p:nvCxnSpPr>
          <p:cNvPr id="9" name="Straight Arrow Connector 8"/>
          <p:cNvCxnSpPr/>
          <p:nvPr/>
        </p:nvCxnSpPr>
        <p:spPr bwMode="auto">
          <a:xfrm>
            <a:off x="1828800" y="2443572"/>
            <a:ext cx="0" cy="1804684"/>
          </a:xfrm>
          <a:prstGeom prst="straightConnector1">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9233738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22935" y="1607243"/>
            <a:ext cx="2962275" cy="1228725"/>
          </a:xfrm>
          <a:prstGeom prst="rect">
            <a:avLst/>
          </a:prstGeom>
        </p:spPr>
      </p:pic>
      <p:pic>
        <p:nvPicPr>
          <p:cNvPr id="6" name="Picture 5"/>
          <p:cNvPicPr>
            <a:picLocks noChangeAspect="1"/>
          </p:cNvPicPr>
          <p:nvPr/>
        </p:nvPicPr>
        <p:blipFill>
          <a:blip r:embed="rId4"/>
          <a:stretch>
            <a:fillRect/>
          </a:stretch>
        </p:blipFill>
        <p:spPr>
          <a:xfrm>
            <a:off x="493776" y="685800"/>
            <a:ext cx="3638550" cy="4629150"/>
          </a:xfrm>
          <a:prstGeom prst="rect">
            <a:avLst/>
          </a:prstGeom>
        </p:spPr>
      </p:pic>
      <p:sp>
        <p:nvSpPr>
          <p:cNvPr id="2" name="Title 1"/>
          <p:cNvSpPr>
            <a:spLocks noGrp="1"/>
          </p:cNvSpPr>
          <p:nvPr>
            <p:ph type="title"/>
          </p:nvPr>
        </p:nvSpPr>
        <p:spPr/>
        <p:txBody>
          <a:bodyPr/>
          <a:lstStyle/>
          <a:p>
            <a:r>
              <a:rPr lang="en-US" dirty="0"/>
              <a:t>Adding PCF elements</a:t>
            </a:r>
          </a:p>
        </p:txBody>
      </p:sp>
      <p:sp>
        <p:nvSpPr>
          <p:cNvPr id="3" name="Content Placeholder 2"/>
          <p:cNvSpPr>
            <a:spLocks noGrp="1"/>
          </p:cNvSpPr>
          <p:nvPr>
            <p:ph idx="1"/>
          </p:nvPr>
        </p:nvSpPr>
        <p:spPr>
          <a:xfrm>
            <a:off x="519113" y="5562600"/>
            <a:ext cx="8318500" cy="838200"/>
          </a:xfrm>
        </p:spPr>
        <p:txBody>
          <a:bodyPr/>
          <a:lstStyle/>
          <a:p>
            <a:r>
              <a:rPr lang="en-US" dirty="0"/>
              <a:t>Light green line - new widget will be placed here</a:t>
            </a:r>
          </a:p>
          <a:p>
            <a:r>
              <a:rPr lang="en-US" dirty="0"/>
              <a:t>Dark green line - new widget could be placed here</a:t>
            </a:r>
          </a:p>
          <a:p>
            <a:endParaRPr lang="en-US" dirty="0"/>
          </a:p>
        </p:txBody>
      </p:sp>
      <p:sp>
        <p:nvSpPr>
          <p:cNvPr id="4" name="Arc 3"/>
          <p:cNvSpPr/>
          <p:nvPr/>
        </p:nvSpPr>
        <p:spPr bwMode="auto">
          <a:xfrm rot="785691">
            <a:off x="3258945" y="2265501"/>
            <a:ext cx="1561096" cy="1368631"/>
          </a:xfrm>
          <a:prstGeom prst="arc">
            <a:avLst>
              <a:gd name="adj1" fmla="val 11913026"/>
              <a:gd name="adj2" fmla="val 18522071"/>
            </a:avLst>
          </a:prstGeom>
          <a:noFill/>
          <a:ln w="28575" cap="flat" cmpd="sng" algn="ctr">
            <a:solidFill>
              <a:schemeClr val="accent1"/>
            </a:solidFill>
            <a:prstDash val="solid"/>
            <a:round/>
            <a:headEnd type="arrow" w="lg"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30000"/>
              </a:spcAft>
              <a:buClr>
                <a:schemeClr val="tx1"/>
              </a:buClr>
              <a:buSzTx/>
              <a:buFontTx/>
              <a:buNone/>
              <a:tabLst/>
            </a:pPr>
            <a:endParaRPr kumimoji="0" lang="en-US" sz="2000" b="1" i="0" u="none" strike="noStrike" cap="none" normalizeH="0" baseline="0" smtClean="0">
              <a:ln>
                <a:noFill/>
              </a:ln>
              <a:solidFill>
                <a:srgbClr val="FF0000"/>
              </a:solidFill>
              <a:effectLst/>
              <a:latin typeface="Arial" charset="0"/>
            </a:endParaRPr>
          </a:p>
        </p:txBody>
      </p:sp>
      <p:sp>
        <p:nvSpPr>
          <p:cNvPr id="7" name="Rounded Rectangle 6"/>
          <p:cNvSpPr/>
          <p:nvPr/>
        </p:nvSpPr>
        <p:spPr bwMode="auto">
          <a:xfrm>
            <a:off x="4705351" y="2401719"/>
            <a:ext cx="2057400" cy="284867"/>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Tree>
    <p:extLst>
      <p:ext uri="{BB962C8B-B14F-4D97-AF65-F5344CB8AC3E}">
        <p14:creationId xmlns:p14="http://schemas.microsoft.com/office/powerpoint/2010/main" val="423432702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96546" y="1202927"/>
            <a:ext cx="3619500" cy="3286125"/>
          </a:xfrm>
          <a:prstGeom prst="rect">
            <a:avLst/>
          </a:prstGeom>
        </p:spPr>
      </p:pic>
      <p:sp>
        <p:nvSpPr>
          <p:cNvPr id="2" name="Title 1"/>
          <p:cNvSpPr>
            <a:spLocks noGrp="1"/>
          </p:cNvSpPr>
          <p:nvPr>
            <p:ph type="title"/>
          </p:nvPr>
        </p:nvSpPr>
        <p:spPr/>
        <p:txBody>
          <a:bodyPr/>
          <a:lstStyle/>
          <a:p>
            <a:r>
              <a:rPr lang="en-US" dirty="0" smtClean="0"/>
              <a:t>Moving </a:t>
            </a:r>
            <a:r>
              <a:rPr lang="en-US" dirty="0"/>
              <a:t>PCF elements</a:t>
            </a:r>
          </a:p>
        </p:txBody>
      </p:sp>
      <p:sp>
        <p:nvSpPr>
          <p:cNvPr id="3" name="Content Placeholder 2"/>
          <p:cNvSpPr>
            <a:spLocks noGrp="1"/>
          </p:cNvSpPr>
          <p:nvPr>
            <p:ph idx="1"/>
          </p:nvPr>
        </p:nvSpPr>
        <p:spPr>
          <a:xfrm>
            <a:off x="519113" y="5105400"/>
            <a:ext cx="8318500" cy="1295400"/>
          </a:xfrm>
        </p:spPr>
        <p:txBody>
          <a:bodyPr/>
          <a:lstStyle/>
          <a:p>
            <a:r>
              <a:rPr lang="en-US" dirty="0" smtClean="0"/>
              <a:t>Select element to move and drag to valid location</a:t>
            </a:r>
          </a:p>
          <a:p>
            <a:pPr lvl="1"/>
            <a:r>
              <a:rPr lang="en-US" dirty="0"/>
              <a:t>Light green line - new widget will be placed here</a:t>
            </a:r>
          </a:p>
          <a:p>
            <a:pPr lvl="1"/>
            <a:r>
              <a:rPr lang="en-US" dirty="0"/>
              <a:t>Dark green line - new widget could be placed here</a:t>
            </a:r>
          </a:p>
        </p:txBody>
      </p:sp>
      <p:sp>
        <p:nvSpPr>
          <p:cNvPr id="7" name="Rounded Rectangle 6"/>
          <p:cNvSpPr/>
          <p:nvPr/>
        </p:nvSpPr>
        <p:spPr bwMode="auto">
          <a:xfrm>
            <a:off x="4996546" y="2450325"/>
            <a:ext cx="3505200" cy="355524"/>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8" name="Arc 7"/>
          <p:cNvSpPr/>
          <p:nvPr/>
        </p:nvSpPr>
        <p:spPr bwMode="auto">
          <a:xfrm rot="785691">
            <a:off x="4218871" y="2590761"/>
            <a:ext cx="1392065" cy="1724290"/>
          </a:xfrm>
          <a:prstGeom prst="arc">
            <a:avLst>
              <a:gd name="adj1" fmla="val 9063954"/>
              <a:gd name="adj2" fmla="val 15575708"/>
            </a:avLst>
          </a:prstGeom>
          <a:noFill/>
          <a:ln w="28575" cap="flat" cmpd="sng" algn="ctr">
            <a:solidFill>
              <a:schemeClr val="accent1"/>
            </a:solidFill>
            <a:prstDash val="solid"/>
            <a:round/>
            <a:headEnd type="arrow" w="lg"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30000"/>
              </a:spcAft>
              <a:buClr>
                <a:schemeClr val="tx1"/>
              </a:buClr>
              <a:buSzTx/>
              <a:buFontTx/>
              <a:buNone/>
              <a:tabLst/>
            </a:pPr>
            <a:endParaRPr kumimoji="0" lang="en-US" sz="2000" b="1" i="0" u="none" strike="noStrike" cap="none" normalizeH="0" baseline="0" smtClean="0">
              <a:ln>
                <a:noFill/>
              </a:ln>
              <a:solidFill>
                <a:srgbClr val="FF0000"/>
              </a:solidFill>
              <a:effectLst/>
              <a:latin typeface="Arial" charset="0"/>
            </a:endParaRPr>
          </a:p>
        </p:txBody>
      </p:sp>
      <p:pic>
        <p:nvPicPr>
          <p:cNvPr id="5" name="Picture 4"/>
          <p:cNvPicPr>
            <a:picLocks noChangeAspect="1"/>
          </p:cNvPicPr>
          <p:nvPr/>
        </p:nvPicPr>
        <p:blipFill>
          <a:blip r:embed="rId4"/>
          <a:stretch>
            <a:fillRect/>
          </a:stretch>
        </p:blipFill>
        <p:spPr>
          <a:xfrm>
            <a:off x="638174" y="1202927"/>
            <a:ext cx="3514725" cy="3095625"/>
          </a:xfrm>
          <a:prstGeom prst="rect">
            <a:avLst/>
          </a:prstGeom>
        </p:spPr>
      </p:pic>
    </p:spTree>
    <p:extLst>
      <p:ext uri="{BB962C8B-B14F-4D97-AF65-F5344CB8AC3E}">
        <p14:creationId xmlns:p14="http://schemas.microsoft.com/office/powerpoint/2010/main" val="239204837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context menu commands</a:t>
            </a:r>
            <a:endParaRPr lang="en-US" dirty="0"/>
          </a:p>
        </p:txBody>
      </p:sp>
      <p:sp>
        <p:nvSpPr>
          <p:cNvPr id="5" name="Content Placeholder 4"/>
          <p:cNvSpPr>
            <a:spLocks noGrp="1"/>
          </p:cNvSpPr>
          <p:nvPr>
            <p:ph sz="half" idx="1"/>
          </p:nvPr>
        </p:nvSpPr>
        <p:spPr>
          <a:xfrm>
            <a:off x="519111" y="914399"/>
            <a:ext cx="5272089" cy="5486400"/>
          </a:xfrm>
        </p:spPr>
        <p:txBody>
          <a:bodyPr/>
          <a:lstStyle/>
          <a:p>
            <a:r>
              <a:rPr lang="en-US" dirty="0" smtClean="0"/>
              <a:t>Standard editing commands</a:t>
            </a:r>
          </a:p>
          <a:p>
            <a:r>
              <a:rPr lang="en-US" dirty="0" smtClean="0"/>
              <a:t>Change element type…</a:t>
            </a:r>
          </a:p>
          <a:p>
            <a:pPr lvl="1"/>
            <a:r>
              <a:rPr lang="en-US" dirty="0" smtClean="0"/>
              <a:t>Opens dialog of possible substitutes</a:t>
            </a:r>
          </a:p>
          <a:p>
            <a:r>
              <a:rPr lang="en-US" dirty="0" smtClean="0"/>
              <a:t>Find by ID</a:t>
            </a:r>
          </a:p>
          <a:p>
            <a:pPr lvl="1"/>
            <a:r>
              <a:rPr lang="en-US" dirty="0" smtClean="0"/>
              <a:t>Opens dialog to available elements</a:t>
            </a:r>
          </a:p>
          <a:p>
            <a:r>
              <a:rPr lang="en-US" dirty="0" smtClean="0"/>
              <a:t>Link widgets</a:t>
            </a:r>
          </a:p>
          <a:p>
            <a:pPr lvl="1"/>
            <a:r>
              <a:rPr lang="en-US" dirty="0" smtClean="0"/>
              <a:t>Create explicit iterator references</a:t>
            </a:r>
          </a:p>
          <a:p>
            <a:r>
              <a:rPr lang="en-US" dirty="0" smtClean="0"/>
              <a:t>Show element source</a:t>
            </a:r>
          </a:p>
          <a:p>
            <a:pPr lvl="1"/>
            <a:r>
              <a:rPr lang="en-US" dirty="0" smtClean="0"/>
              <a:t>Opens window with read-only XML </a:t>
            </a:r>
          </a:p>
          <a:p>
            <a:r>
              <a:rPr lang="en-US" dirty="0" smtClean="0"/>
              <a:t>Edit comment… / Delete Comment</a:t>
            </a:r>
          </a:p>
          <a:p>
            <a:r>
              <a:rPr lang="en-US" dirty="0" smtClean="0"/>
              <a:t>Disable element</a:t>
            </a:r>
          </a:p>
          <a:p>
            <a:r>
              <a:rPr lang="en-US" dirty="0" smtClean="0"/>
              <a:t>Show/Hide included sections</a:t>
            </a:r>
          </a:p>
          <a:p>
            <a:endParaRPr lang="en-US" dirty="0" smtClean="0"/>
          </a:p>
          <a:p>
            <a:pPr lvl="1"/>
            <a:endParaRPr lang="en-US" dirty="0" smtClean="0"/>
          </a:p>
          <a:p>
            <a:pPr lvl="1"/>
            <a:endParaRPr lang="en-US" dirty="0" smtClean="0"/>
          </a:p>
          <a:p>
            <a:endParaRPr lang="en-US" dirty="0"/>
          </a:p>
        </p:txBody>
      </p:sp>
      <p:pic>
        <p:nvPicPr>
          <p:cNvPr id="3" name="Picture 2"/>
          <p:cNvPicPr>
            <a:picLocks noChangeAspect="1"/>
          </p:cNvPicPr>
          <p:nvPr/>
        </p:nvPicPr>
        <p:blipFill>
          <a:blip r:embed="rId3"/>
          <a:stretch>
            <a:fillRect/>
          </a:stretch>
        </p:blipFill>
        <p:spPr>
          <a:xfrm>
            <a:off x="5791200" y="956581"/>
            <a:ext cx="2819400" cy="5291819"/>
          </a:xfrm>
          <a:prstGeom prst="rect">
            <a:avLst/>
          </a:prstGeom>
        </p:spPr>
      </p:pic>
    </p:spTree>
    <p:extLst>
      <p:ext uri="{BB962C8B-B14F-4D97-AF65-F5344CB8AC3E}">
        <p14:creationId xmlns:p14="http://schemas.microsoft.com/office/powerpoint/2010/main" val="19962130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4662" y="1474090"/>
            <a:ext cx="2162338" cy="4793360"/>
          </a:xfrm>
          <a:prstGeom prst="rect">
            <a:avLst/>
          </a:prstGeom>
        </p:spPr>
      </p:pic>
      <p:sp>
        <p:nvSpPr>
          <p:cNvPr id="2" name="Title 1"/>
          <p:cNvSpPr>
            <a:spLocks noGrp="1"/>
          </p:cNvSpPr>
          <p:nvPr>
            <p:ph type="title"/>
          </p:nvPr>
        </p:nvSpPr>
        <p:spPr/>
        <p:txBody>
          <a:bodyPr/>
          <a:lstStyle/>
          <a:p>
            <a:r>
              <a:rPr lang="en-US" dirty="0" smtClean="0"/>
              <a:t>Change element type</a:t>
            </a:r>
            <a:endParaRPr lang="en-US" dirty="0"/>
          </a:p>
        </p:txBody>
      </p:sp>
      <p:sp>
        <p:nvSpPr>
          <p:cNvPr id="3" name="Content Placeholder 2"/>
          <p:cNvSpPr>
            <a:spLocks noGrp="1"/>
          </p:cNvSpPr>
          <p:nvPr>
            <p:ph sz="half" idx="2"/>
          </p:nvPr>
        </p:nvSpPr>
        <p:spPr>
          <a:xfrm>
            <a:off x="5943600" y="914401"/>
            <a:ext cx="2880360" cy="5475289"/>
          </a:xfrm>
        </p:spPr>
        <p:txBody>
          <a:bodyPr/>
          <a:lstStyle/>
          <a:p>
            <a:r>
              <a:rPr lang="en-US" dirty="0" smtClean="0"/>
              <a:t>Select widget element in canvass</a:t>
            </a:r>
          </a:p>
          <a:p>
            <a:r>
              <a:rPr lang="en-US" dirty="0" smtClean="0"/>
              <a:t>Right click to open context menu</a:t>
            </a:r>
          </a:p>
          <a:p>
            <a:r>
              <a:rPr lang="en-US" dirty="0"/>
              <a:t>Change element type…</a:t>
            </a:r>
          </a:p>
          <a:p>
            <a:pPr lvl="1"/>
            <a:r>
              <a:rPr lang="en-US" dirty="0"/>
              <a:t>Opens dialog of possible substitutes</a:t>
            </a:r>
          </a:p>
          <a:p>
            <a:r>
              <a:rPr lang="en-US" dirty="0" smtClean="0"/>
              <a:t>Make change selection in dialog</a:t>
            </a:r>
            <a:endParaRPr lang="en-US" dirty="0"/>
          </a:p>
        </p:txBody>
      </p:sp>
      <p:sp>
        <p:nvSpPr>
          <p:cNvPr id="10" name="Rounded Rectangle 9"/>
          <p:cNvSpPr/>
          <p:nvPr/>
        </p:nvSpPr>
        <p:spPr bwMode="auto">
          <a:xfrm>
            <a:off x="504662" y="3718370"/>
            <a:ext cx="2162338" cy="304800"/>
          </a:xfrm>
          <a:prstGeom prst="roundRect">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pic>
        <p:nvPicPr>
          <p:cNvPr id="4" name="Picture 3"/>
          <p:cNvPicPr>
            <a:picLocks noChangeAspect="1"/>
          </p:cNvPicPr>
          <p:nvPr/>
        </p:nvPicPr>
        <p:blipFill>
          <a:blip r:embed="rId4"/>
          <a:stretch>
            <a:fillRect/>
          </a:stretch>
        </p:blipFill>
        <p:spPr>
          <a:xfrm>
            <a:off x="493776" y="991744"/>
            <a:ext cx="3152938" cy="482346"/>
          </a:xfrm>
          <a:prstGeom prst="rect">
            <a:avLst/>
          </a:prstGeom>
        </p:spPr>
      </p:pic>
      <p:pic>
        <p:nvPicPr>
          <p:cNvPr id="7" name="Picture 6"/>
          <p:cNvPicPr>
            <a:picLocks noChangeAspect="1"/>
          </p:cNvPicPr>
          <p:nvPr/>
        </p:nvPicPr>
        <p:blipFill>
          <a:blip r:embed="rId5"/>
          <a:stretch>
            <a:fillRect/>
          </a:stretch>
        </p:blipFill>
        <p:spPr>
          <a:xfrm>
            <a:off x="2681287" y="2808732"/>
            <a:ext cx="3248025" cy="2428875"/>
          </a:xfrm>
          <a:prstGeom prst="rect">
            <a:avLst/>
          </a:prstGeom>
        </p:spPr>
      </p:pic>
    </p:spTree>
    <p:extLst>
      <p:ext uri="{BB962C8B-B14F-4D97-AF65-F5344CB8AC3E}">
        <p14:creationId xmlns:p14="http://schemas.microsoft.com/office/powerpoint/2010/main" val="35368609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Error messaging</a:t>
            </a:r>
            <a:endParaRPr lang="en-US" dirty="0"/>
          </a:p>
        </p:txBody>
      </p:sp>
      <p:sp>
        <p:nvSpPr>
          <p:cNvPr id="5" name="Content Placeholder 4"/>
          <p:cNvSpPr>
            <a:spLocks noGrp="1"/>
          </p:cNvSpPr>
          <p:nvPr>
            <p:ph sz="half" idx="2"/>
          </p:nvPr>
        </p:nvSpPr>
        <p:spPr>
          <a:xfrm>
            <a:off x="5334000" y="914401"/>
            <a:ext cx="3503612" cy="5475289"/>
          </a:xfrm>
        </p:spPr>
        <p:txBody>
          <a:bodyPr/>
          <a:lstStyle/>
          <a:p>
            <a:r>
              <a:rPr lang="en-US" dirty="0" smtClean="0"/>
              <a:t>Editor red highlights the widget element with an error</a:t>
            </a:r>
          </a:p>
          <a:p>
            <a:pPr lvl="1"/>
            <a:r>
              <a:rPr lang="en-US" dirty="0" smtClean="0"/>
              <a:t>Misconfiguration</a:t>
            </a:r>
          </a:p>
          <a:p>
            <a:pPr lvl="1"/>
            <a:r>
              <a:rPr lang="en-US" dirty="0" smtClean="0"/>
              <a:t>Missing configuration</a:t>
            </a:r>
          </a:p>
          <a:p>
            <a:r>
              <a:rPr lang="en-US" dirty="0" smtClean="0"/>
              <a:t>Mouse over element to see Error Message</a:t>
            </a:r>
            <a:endParaRPr lang="en-US" dirty="0"/>
          </a:p>
          <a:p>
            <a:endParaRPr lang="en-US" dirty="0"/>
          </a:p>
        </p:txBody>
      </p:sp>
      <p:pic>
        <p:nvPicPr>
          <p:cNvPr id="2" name="Picture 1"/>
          <p:cNvPicPr>
            <a:picLocks noChangeAspect="1"/>
          </p:cNvPicPr>
          <p:nvPr/>
        </p:nvPicPr>
        <p:blipFill>
          <a:blip r:embed="rId4"/>
          <a:stretch>
            <a:fillRect/>
          </a:stretch>
        </p:blipFill>
        <p:spPr>
          <a:xfrm>
            <a:off x="304800" y="936172"/>
            <a:ext cx="4800600" cy="4210050"/>
          </a:xfrm>
          <a:prstGeom prst="rect">
            <a:avLst/>
          </a:prstGeom>
        </p:spPr>
      </p:pic>
    </p:spTree>
    <p:extLst>
      <p:ext uri="{BB962C8B-B14F-4D97-AF65-F5344CB8AC3E}">
        <p14:creationId xmlns:p14="http://schemas.microsoft.com/office/powerpoint/2010/main" val="3894319372"/>
      </p:ext>
    </p:extLst>
  </p:cSld>
  <p:clrMapOvr>
    <a:overrideClrMapping bg1="dk2" tx1="lt1" bg2="dk1" tx2="lt2" accent1="accent1" accent2="accent2" accent3="accent3" accent4="accent4" accent5="accent5" accent6="accent6" hlink="hlink" folHlink="folHlink"/>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67200" y="861823"/>
            <a:ext cx="4454986" cy="5446914"/>
          </a:xfrm>
          <a:prstGeom prst="rect">
            <a:avLst/>
          </a:prstGeom>
        </p:spPr>
      </p:pic>
      <p:sp>
        <p:nvSpPr>
          <p:cNvPr id="2" name="Title 1"/>
          <p:cNvSpPr>
            <a:spLocks noGrp="1"/>
          </p:cNvSpPr>
          <p:nvPr>
            <p:ph type="title"/>
          </p:nvPr>
        </p:nvSpPr>
        <p:spPr/>
        <p:txBody>
          <a:bodyPr/>
          <a:lstStyle/>
          <a:p>
            <a:r>
              <a:rPr lang="en-US" dirty="0" smtClean="0"/>
              <a:t>Recompile PCF</a:t>
            </a:r>
            <a:endParaRPr lang="en-US" dirty="0"/>
          </a:p>
        </p:txBody>
      </p:sp>
      <p:sp>
        <p:nvSpPr>
          <p:cNvPr id="11" name="Content Placeholder 10"/>
          <p:cNvSpPr>
            <a:spLocks noGrp="1"/>
          </p:cNvSpPr>
          <p:nvPr>
            <p:ph idx="10"/>
          </p:nvPr>
        </p:nvSpPr>
        <p:spPr>
          <a:xfrm>
            <a:off x="379375" y="942548"/>
            <a:ext cx="3732711" cy="2791252"/>
          </a:xfrm>
        </p:spPr>
        <p:txBody>
          <a:bodyPr/>
          <a:lstStyle/>
          <a:p>
            <a:r>
              <a:rPr lang="en-US" dirty="0" smtClean="0"/>
              <a:t>After making the required changes recompile the PCF </a:t>
            </a:r>
          </a:p>
          <a:p>
            <a:r>
              <a:rPr lang="en-US" dirty="0" smtClean="0"/>
              <a:t>To recompile the current PCF file go to :</a:t>
            </a:r>
          </a:p>
          <a:p>
            <a:pPr lvl="1"/>
            <a:r>
              <a:rPr lang="en-US" b="1" dirty="0" smtClean="0">
                <a:sym typeface="Wingdings" pitchFamily="2" charset="2"/>
              </a:rPr>
              <a:t>Build  Recompile </a:t>
            </a:r>
            <a:r>
              <a:rPr lang="en-US" b="1" dirty="0" smtClean="0"/>
              <a:t> </a:t>
            </a:r>
          </a:p>
        </p:txBody>
      </p:sp>
      <p:sp>
        <p:nvSpPr>
          <p:cNvPr id="16" name="rect Name"/>
          <p:cNvSpPr/>
          <p:nvPr/>
        </p:nvSpPr>
        <p:spPr bwMode="auto">
          <a:xfrm>
            <a:off x="6629400" y="1298214"/>
            <a:ext cx="1447800" cy="182880"/>
          </a:xfrm>
          <a:prstGeom prst="roundRect">
            <a:avLst/>
          </a:prstGeom>
          <a:noFill/>
          <a:ln w="19050" algn="ctr">
            <a:solidFill>
              <a:srgbClr val="D3394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Tree>
    <p:extLst>
      <p:ext uri="{BB962C8B-B14F-4D97-AF65-F5344CB8AC3E}">
        <p14:creationId xmlns:p14="http://schemas.microsoft.com/office/powerpoint/2010/main" val="356514824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interface architecture</a:t>
            </a:r>
          </a:p>
          <a:p>
            <a:r>
              <a:rPr lang="en-US" dirty="0"/>
              <a:t>PCF files</a:t>
            </a:r>
          </a:p>
          <a:p>
            <a:r>
              <a:rPr lang="en-US" dirty="0" smtClean="0"/>
              <a:t>Create </a:t>
            </a:r>
            <a:r>
              <a:rPr lang="en-US" dirty="0"/>
              <a:t>and </a:t>
            </a:r>
            <a:r>
              <a:rPr lang="en-US" dirty="0" smtClean="0"/>
              <a:t>open </a:t>
            </a:r>
            <a:r>
              <a:rPr lang="en-US" dirty="0"/>
              <a:t>PCF files</a:t>
            </a:r>
          </a:p>
          <a:p>
            <a:r>
              <a:rPr lang="en-US" dirty="0"/>
              <a:t>Modify PCF files</a:t>
            </a:r>
          </a:p>
          <a:p>
            <a:r>
              <a:rPr lang="en-US" dirty="0" smtClean="0">
                <a:solidFill>
                  <a:schemeClr val="bg1"/>
                </a:solidFill>
              </a:rPr>
              <a:t>Deploy PCFs</a:t>
            </a:r>
            <a:endParaRPr lang="en-US" dirty="0">
              <a:solidFill>
                <a:schemeClr val="bg1"/>
              </a:solidFill>
            </a:endParaRPr>
          </a:p>
          <a:p>
            <a:endParaRPr lang="en-US" dirty="0"/>
          </a:p>
        </p:txBody>
      </p:sp>
    </p:spTree>
    <p:extLst>
      <p:ext uri="{BB962C8B-B14F-4D97-AF65-F5344CB8AC3E}">
        <p14:creationId xmlns:p14="http://schemas.microsoft.com/office/powerpoint/2010/main" val="357147911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p:nvPr/>
        </p:nvSpPr>
        <p:spPr bwMode="auto">
          <a:xfrm>
            <a:off x="4800600" y="3581400"/>
            <a:ext cx="3810000" cy="2743200"/>
          </a:xfrm>
          <a:prstGeom prst="roundRect">
            <a:avLst>
              <a:gd name="adj" fmla="val 8642"/>
            </a:avLst>
          </a:prstGeom>
          <a:ln>
            <a:solidFill>
              <a:schemeClr val="accent6"/>
            </a:solid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ct val="50000"/>
              </a:spcBef>
              <a:spcAft>
                <a:spcPct val="30000"/>
              </a:spcAft>
              <a:buClr>
                <a:schemeClr val="tx1"/>
              </a:buClr>
            </a:pPr>
            <a:endParaRPr lang="en-US" dirty="0"/>
          </a:p>
        </p:txBody>
      </p:sp>
      <p:sp>
        <p:nvSpPr>
          <p:cNvPr id="80" name="Rounded Rectangle 79"/>
          <p:cNvSpPr/>
          <p:nvPr/>
        </p:nvSpPr>
        <p:spPr bwMode="auto">
          <a:xfrm>
            <a:off x="562028" y="3581400"/>
            <a:ext cx="3628972" cy="2743200"/>
          </a:xfrm>
          <a:prstGeom prst="roundRect">
            <a:avLst>
              <a:gd name="adj" fmla="val 8642"/>
            </a:avLst>
          </a:prstGeom>
          <a:ln>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ct val="50000"/>
              </a:spcBef>
              <a:spcAft>
                <a:spcPct val="30000"/>
              </a:spcAft>
              <a:buClr>
                <a:schemeClr val="tx1"/>
              </a:buClr>
            </a:pPr>
            <a:endParaRPr lang="en-US" dirty="0"/>
          </a:p>
        </p:txBody>
      </p:sp>
      <p:sp>
        <p:nvSpPr>
          <p:cNvPr id="2" name="Title 1"/>
          <p:cNvSpPr>
            <a:spLocks noGrp="1"/>
          </p:cNvSpPr>
          <p:nvPr>
            <p:ph type="title"/>
          </p:nvPr>
        </p:nvSpPr>
        <p:spPr/>
        <p:txBody>
          <a:bodyPr/>
          <a:lstStyle/>
          <a:p>
            <a:r>
              <a:rPr lang="en-US" dirty="0" smtClean="0"/>
              <a:t>Deploy PCFs</a:t>
            </a:r>
            <a:endParaRPr lang="en-US" dirty="0"/>
          </a:p>
        </p:txBody>
      </p:sp>
      <p:sp>
        <p:nvSpPr>
          <p:cNvPr id="6" name="Subtitle 5"/>
          <p:cNvSpPr>
            <a:spLocks noGrp="1"/>
          </p:cNvSpPr>
          <p:nvPr>
            <p:ph type="subTitle" idx="10"/>
          </p:nvPr>
        </p:nvSpPr>
        <p:spPr/>
        <p:txBody>
          <a:bodyPr/>
          <a:lstStyle/>
          <a:p>
            <a:r>
              <a:rPr lang="en-US" dirty="0" smtClean="0"/>
              <a:t>Restart Server</a:t>
            </a:r>
            <a:endParaRPr lang="en-US" dirty="0"/>
          </a:p>
        </p:txBody>
      </p:sp>
      <p:sp>
        <p:nvSpPr>
          <p:cNvPr id="7" name="Text Placeholder 6"/>
          <p:cNvSpPr>
            <a:spLocks noGrp="1"/>
          </p:cNvSpPr>
          <p:nvPr>
            <p:ph type="body" sz="quarter" idx="11"/>
          </p:nvPr>
        </p:nvSpPr>
        <p:spPr/>
        <p:txBody>
          <a:bodyPr/>
          <a:lstStyle/>
          <a:p>
            <a:r>
              <a:rPr lang="en-US" dirty="0" smtClean="0"/>
              <a:t>Reload </a:t>
            </a:r>
            <a:r>
              <a:rPr lang="en-US" smtClean="0"/>
              <a:t>PCFs </a:t>
            </a:r>
            <a:endParaRPr lang="en-US" dirty="0" smtClean="0"/>
          </a:p>
          <a:p>
            <a:endParaRPr lang="en-US" dirty="0"/>
          </a:p>
        </p:txBody>
      </p:sp>
      <p:sp>
        <p:nvSpPr>
          <p:cNvPr id="5" name="Content Placeholder 4"/>
          <p:cNvSpPr>
            <a:spLocks noGrp="1"/>
          </p:cNvSpPr>
          <p:nvPr>
            <p:ph sz="half" idx="2"/>
          </p:nvPr>
        </p:nvSpPr>
        <p:spPr>
          <a:xfrm>
            <a:off x="4754562" y="1752600"/>
            <a:ext cx="4389437" cy="4637088"/>
          </a:xfrm>
        </p:spPr>
        <p:txBody>
          <a:bodyPr/>
          <a:lstStyle/>
          <a:p>
            <a:r>
              <a:rPr lang="en-US" dirty="0" err="1" smtClean="0"/>
              <a:t>ALT+SHIFT+L</a:t>
            </a:r>
            <a:endParaRPr lang="en-US" dirty="0" smtClean="0"/>
          </a:p>
          <a:p>
            <a:pPr algn="just"/>
            <a:r>
              <a:rPr lang="en-US" dirty="0" smtClean="0"/>
              <a:t>Internal </a:t>
            </a:r>
            <a:r>
              <a:rPr lang="en-US" dirty="0" smtClean="0"/>
              <a:t>Tools</a:t>
            </a:r>
          </a:p>
          <a:p>
            <a:pPr lvl="1" algn="just"/>
            <a:r>
              <a:rPr lang="en-US" dirty="0" smtClean="0"/>
              <a:t>Reload </a:t>
            </a:r>
            <a:r>
              <a:rPr lang="en-US" dirty="0" smtClean="0">
                <a:sym typeface="Wingdings"/>
              </a:rPr>
              <a:t></a:t>
            </a:r>
            <a:r>
              <a:rPr lang="en-US" dirty="0" smtClean="0"/>
              <a:t> Reload PCF Files</a:t>
            </a:r>
          </a:p>
        </p:txBody>
      </p:sp>
      <p:sp>
        <p:nvSpPr>
          <p:cNvPr id="4" name="Content Placeholder 3"/>
          <p:cNvSpPr>
            <a:spLocks noGrp="1"/>
          </p:cNvSpPr>
          <p:nvPr>
            <p:ph sz="half" idx="1"/>
          </p:nvPr>
        </p:nvSpPr>
        <p:spPr>
          <a:xfrm>
            <a:off x="519113" y="1752600"/>
            <a:ext cx="3671887" cy="4637088"/>
          </a:xfrm>
        </p:spPr>
        <p:txBody>
          <a:bodyPr/>
          <a:lstStyle/>
          <a:p>
            <a:r>
              <a:rPr lang="en-US" dirty="0" err="1" smtClean="0"/>
              <a:t>PCFs</a:t>
            </a:r>
            <a:r>
              <a:rPr lang="en-US" dirty="0" smtClean="0"/>
              <a:t> read at server startup</a:t>
            </a:r>
            <a:endParaRPr lang="en-US"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3810000"/>
            <a:ext cx="1351611" cy="13144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690395" y="5124411"/>
            <a:ext cx="1571021" cy="830997"/>
          </a:xfrm>
          <a:prstGeom prst="rect">
            <a:avLst/>
          </a:prstGeom>
        </p:spPr>
        <p:txBody>
          <a:bodyPr wrap="square">
            <a:spAutoFit/>
          </a:bodyPr>
          <a:lstStyle/>
          <a:p>
            <a:pPr algn="ctr"/>
            <a:r>
              <a:rPr lang="en-US" sz="1600" b="1" dirty="0" smtClean="0">
                <a:solidFill>
                  <a:schemeClr val="bg1"/>
                </a:solidFill>
              </a:rPr>
              <a:t>Page Configuration File</a:t>
            </a:r>
            <a:endParaRPr lang="en-US" sz="1600" b="1" dirty="0">
              <a:solidFill>
                <a:schemeClr val="bg1"/>
              </a:solidFill>
            </a:endParaRPr>
          </a:p>
        </p:txBody>
      </p:sp>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09999"/>
            <a:ext cx="1351611" cy="13144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4995695" y="5124410"/>
            <a:ext cx="1571021" cy="830997"/>
          </a:xfrm>
          <a:prstGeom prst="rect">
            <a:avLst/>
          </a:prstGeom>
        </p:spPr>
        <p:txBody>
          <a:bodyPr wrap="square">
            <a:spAutoFit/>
          </a:bodyPr>
          <a:lstStyle/>
          <a:p>
            <a:pPr algn="ctr"/>
            <a:r>
              <a:rPr lang="en-US" sz="1600" b="1" dirty="0" smtClean="0">
                <a:solidFill>
                  <a:schemeClr val="bg1"/>
                </a:solidFill>
              </a:rPr>
              <a:t>Page Configuration File</a:t>
            </a:r>
            <a:endParaRPr lang="en-US" sz="1600" b="1" dirty="0">
              <a:solidFill>
                <a:schemeClr val="bg1"/>
              </a:solidFill>
            </a:endParaRPr>
          </a:p>
        </p:txBody>
      </p:sp>
    </p:spTree>
    <p:extLst>
      <p:ext uri="{BB962C8B-B14F-4D97-AF65-F5344CB8AC3E}">
        <p14:creationId xmlns:p14="http://schemas.microsoft.com/office/powerpoint/2010/main" val="30824470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widgets</a:t>
            </a:r>
            <a:endParaRPr lang="en-US" dirty="0"/>
          </a:p>
        </p:txBody>
      </p:sp>
      <p:sp>
        <p:nvSpPr>
          <p:cNvPr id="4" name="Content Placeholder 3"/>
          <p:cNvSpPr>
            <a:spLocks noGrp="1"/>
          </p:cNvSpPr>
          <p:nvPr>
            <p:ph sz="half" idx="2"/>
          </p:nvPr>
        </p:nvSpPr>
        <p:spPr>
          <a:xfrm>
            <a:off x="3305175" y="2666992"/>
            <a:ext cx="5532120" cy="3733808"/>
          </a:xfrm>
        </p:spPr>
        <p:txBody>
          <a:bodyPr/>
          <a:lstStyle/>
          <a:p>
            <a:r>
              <a:rPr lang="en-US" dirty="0"/>
              <a:t>An </a:t>
            </a:r>
            <a:r>
              <a:rPr lang="en-US" b="1" dirty="0"/>
              <a:t>atomic widget</a:t>
            </a:r>
            <a:r>
              <a:rPr lang="en-US" dirty="0"/>
              <a:t> is </a:t>
            </a:r>
            <a:r>
              <a:rPr lang="en-US" dirty="0" smtClean="0"/>
              <a:t>the smallest building block </a:t>
            </a:r>
            <a:r>
              <a:rPr lang="en-US" dirty="0"/>
              <a:t>of </a:t>
            </a:r>
            <a:r>
              <a:rPr lang="en-US" dirty="0" smtClean="0"/>
              <a:t>the user interface</a:t>
            </a:r>
          </a:p>
          <a:p>
            <a:r>
              <a:rPr lang="en-US" dirty="0" smtClean="0"/>
              <a:t>Displays </a:t>
            </a:r>
            <a:r>
              <a:rPr lang="en-US" dirty="0"/>
              <a:t>individual data </a:t>
            </a:r>
            <a:r>
              <a:rPr lang="en-US" dirty="0" smtClean="0"/>
              <a:t>values</a:t>
            </a:r>
          </a:p>
          <a:p>
            <a:r>
              <a:rPr lang="en-US" dirty="0" smtClean="0"/>
              <a:t>Or executes </a:t>
            </a:r>
            <a:r>
              <a:rPr lang="en-US" dirty="0"/>
              <a:t>individual actions</a:t>
            </a:r>
          </a:p>
          <a:p>
            <a:endParaRPr lang="en-US" dirty="0"/>
          </a:p>
        </p:txBody>
      </p:sp>
      <p:sp>
        <p:nvSpPr>
          <p:cNvPr id="14" name="Freeform 13"/>
          <p:cNvSpPr/>
          <p:nvPr/>
        </p:nvSpPr>
        <p:spPr>
          <a:xfrm>
            <a:off x="4568673" y="1481338"/>
            <a:ext cx="2130278" cy="499866"/>
          </a:xfrm>
          <a:custGeom>
            <a:avLst/>
            <a:gdLst/>
            <a:ahLst/>
            <a:cxnLst/>
            <a:rect l="0" t="0" r="0" b="0"/>
            <a:pathLst>
              <a:path>
                <a:moveTo>
                  <a:pt x="0" y="0"/>
                </a:moveTo>
                <a:lnTo>
                  <a:pt x="0" y="296715"/>
                </a:lnTo>
                <a:lnTo>
                  <a:pt x="2130278" y="296715"/>
                </a:lnTo>
                <a:lnTo>
                  <a:pt x="2130278" y="49986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2" name="Freeform 21"/>
          <p:cNvSpPr/>
          <p:nvPr/>
        </p:nvSpPr>
        <p:spPr>
          <a:xfrm>
            <a:off x="645097" y="2969512"/>
            <a:ext cx="252164" cy="1603630"/>
          </a:xfrm>
          <a:custGeom>
            <a:avLst/>
            <a:gdLst/>
            <a:ahLst/>
            <a:cxnLst/>
            <a:rect l="0" t="0" r="0" b="0"/>
            <a:pathLst>
              <a:path>
                <a:moveTo>
                  <a:pt x="0" y="0"/>
                </a:moveTo>
                <a:lnTo>
                  <a:pt x="0" y="1603630"/>
                </a:lnTo>
                <a:lnTo>
                  <a:pt x="252164" y="1603630"/>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3" name="Freeform 22"/>
          <p:cNvSpPr/>
          <p:nvPr/>
        </p:nvSpPr>
        <p:spPr>
          <a:xfrm>
            <a:off x="645097" y="2969512"/>
            <a:ext cx="252164" cy="1070225"/>
          </a:xfrm>
          <a:custGeom>
            <a:avLst/>
            <a:gdLst/>
            <a:ahLst/>
            <a:cxnLst/>
            <a:rect l="0" t="0" r="0" b="0"/>
            <a:pathLst>
              <a:path>
                <a:moveTo>
                  <a:pt x="0" y="0"/>
                </a:moveTo>
                <a:lnTo>
                  <a:pt x="0" y="1070225"/>
                </a:lnTo>
                <a:lnTo>
                  <a:pt x="252164" y="1070225"/>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4" name="Freeform 23"/>
          <p:cNvSpPr/>
          <p:nvPr/>
        </p:nvSpPr>
        <p:spPr>
          <a:xfrm>
            <a:off x="645097" y="2969512"/>
            <a:ext cx="252164" cy="536829"/>
          </a:xfrm>
          <a:custGeom>
            <a:avLst/>
            <a:gdLst/>
            <a:ahLst/>
            <a:cxnLst/>
            <a:rect l="0" t="0" r="0" b="0"/>
            <a:pathLst>
              <a:path>
                <a:moveTo>
                  <a:pt x="0" y="0"/>
                </a:moveTo>
                <a:lnTo>
                  <a:pt x="0" y="536829"/>
                </a:lnTo>
                <a:lnTo>
                  <a:pt x="252164" y="536829"/>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5" name="Freeform 24"/>
          <p:cNvSpPr/>
          <p:nvPr/>
        </p:nvSpPr>
        <p:spPr>
          <a:xfrm>
            <a:off x="1317536" y="2283715"/>
            <a:ext cx="1127533" cy="383277"/>
          </a:xfrm>
          <a:custGeom>
            <a:avLst/>
            <a:gdLst/>
            <a:ahLst/>
            <a:cxnLst/>
            <a:rect l="0" t="0" r="0" b="0"/>
            <a:pathLst>
              <a:path>
                <a:moveTo>
                  <a:pt x="1127533" y="0"/>
                </a:moveTo>
                <a:lnTo>
                  <a:pt x="1127533" y="180126"/>
                </a:lnTo>
                <a:lnTo>
                  <a:pt x="0" y="180126"/>
                </a:lnTo>
                <a:lnTo>
                  <a:pt x="0" y="38327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6" name="Freeform 25"/>
          <p:cNvSpPr/>
          <p:nvPr/>
        </p:nvSpPr>
        <p:spPr>
          <a:xfrm>
            <a:off x="2445069" y="1481338"/>
            <a:ext cx="2123603" cy="499856"/>
          </a:xfrm>
          <a:custGeom>
            <a:avLst/>
            <a:gdLst/>
            <a:ahLst/>
            <a:cxnLst/>
            <a:rect l="0" t="0" r="0" b="0"/>
            <a:pathLst>
              <a:path>
                <a:moveTo>
                  <a:pt x="2123603" y="0"/>
                </a:moveTo>
                <a:lnTo>
                  <a:pt x="2123603" y="296705"/>
                </a:lnTo>
                <a:lnTo>
                  <a:pt x="0" y="296705"/>
                </a:lnTo>
                <a:lnTo>
                  <a:pt x="0" y="49985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7" name="Freeform 26"/>
          <p:cNvSpPr/>
          <p:nvPr/>
        </p:nvSpPr>
        <p:spPr>
          <a:xfrm>
            <a:off x="3965732" y="908193"/>
            <a:ext cx="1205881" cy="573145"/>
          </a:xfrm>
          <a:custGeom>
            <a:avLst/>
            <a:gdLst>
              <a:gd name="connsiteX0" fmla="*/ 0 w 1205881"/>
              <a:gd name="connsiteY0" fmla="*/ 0 h 573145"/>
              <a:gd name="connsiteX1" fmla="*/ 1205881 w 1205881"/>
              <a:gd name="connsiteY1" fmla="*/ 0 h 573145"/>
              <a:gd name="connsiteX2" fmla="*/ 1205881 w 1205881"/>
              <a:gd name="connsiteY2" fmla="*/ 573145 h 573145"/>
              <a:gd name="connsiteX3" fmla="*/ 0 w 1205881"/>
              <a:gd name="connsiteY3" fmla="*/ 573145 h 573145"/>
              <a:gd name="connsiteX4" fmla="*/ 0 w 1205881"/>
              <a:gd name="connsiteY4" fmla="*/ 0 h 5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573145">
                <a:moveTo>
                  <a:pt x="0" y="0"/>
                </a:moveTo>
                <a:lnTo>
                  <a:pt x="1205881" y="0"/>
                </a:lnTo>
                <a:lnTo>
                  <a:pt x="1205881" y="573145"/>
                </a:lnTo>
                <a:lnTo>
                  <a:pt x="0" y="573145"/>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p:txBody>
      </p:sp>
      <p:sp>
        <p:nvSpPr>
          <p:cNvPr id="28" name="Freeform 27"/>
          <p:cNvSpPr/>
          <p:nvPr/>
        </p:nvSpPr>
        <p:spPr>
          <a:xfrm>
            <a:off x="1842129" y="1981195"/>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Widget</a:t>
            </a:r>
            <a:endParaRPr lang="en-US" sz="1800" b="1" kern="1200" dirty="0"/>
          </a:p>
        </p:txBody>
      </p:sp>
      <p:sp>
        <p:nvSpPr>
          <p:cNvPr id="29" name="Freeform 28"/>
          <p:cNvSpPr/>
          <p:nvPr/>
        </p:nvSpPr>
        <p:spPr>
          <a:xfrm>
            <a:off x="476987" y="2666992"/>
            <a:ext cx="1681098" cy="302519"/>
          </a:xfrm>
          <a:custGeom>
            <a:avLst/>
            <a:gdLst>
              <a:gd name="connsiteX0" fmla="*/ 0 w 1681098"/>
              <a:gd name="connsiteY0" fmla="*/ 0 h 302519"/>
              <a:gd name="connsiteX1" fmla="*/ 1681098 w 1681098"/>
              <a:gd name="connsiteY1" fmla="*/ 0 h 302519"/>
              <a:gd name="connsiteX2" fmla="*/ 1681098 w 1681098"/>
              <a:gd name="connsiteY2" fmla="*/ 302519 h 302519"/>
              <a:gd name="connsiteX3" fmla="*/ 0 w 1681098"/>
              <a:gd name="connsiteY3" fmla="*/ 302519 h 302519"/>
              <a:gd name="connsiteX4" fmla="*/ 0 w 1681098"/>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8" h="302519">
                <a:moveTo>
                  <a:pt x="0" y="0"/>
                </a:moveTo>
                <a:lnTo>
                  <a:pt x="1681098" y="0"/>
                </a:lnTo>
                <a:lnTo>
                  <a:pt x="1681098"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Atomic Widget</a:t>
            </a:r>
            <a:endParaRPr lang="en-US" sz="1800" b="1" kern="1200" dirty="0"/>
          </a:p>
        </p:txBody>
      </p:sp>
      <p:sp>
        <p:nvSpPr>
          <p:cNvPr id="30" name="Freeform 29"/>
          <p:cNvSpPr/>
          <p:nvPr/>
        </p:nvSpPr>
        <p:spPr>
          <a:xfrm>
            <a:off x="897262" y="3355081"/>
            <a:ext cx="995436" cy="302519"/>
          </a:xfrm>
          <a:custGeom>
            <a:avLst/>
            <a:gdLst>
              <a:gd name="connsiteX0" fmla="*/ 0 w 995436"/>
              <a:gd name="connsiteY0" fmla="*/ 0 h 302519"/>
              <a:gd name="connsiteX1" fmla="*/ 995436 w 995436"/>
              <a:gd name="connsiteY1" fmla="*/ 0 h 302519"/>
              <a:gd name="connsiteX2" fmla="*/ 995436 w 995436"/>
              <a:gd name="connsiteY2" fmla="*/ 302519 h 302519"/>
              <a:gd name="connsiteX3" fmla="*/ 0 w 995436"/>
              <a:gd name="connsiteY3" fmla="*/ 302519 h 302519"/>
              <a:gd name="connsiteX4" fmla="*/ 0 w 995436"/>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36" h="302519">
                <a:moveTo>
                  <a:pt x="0" y="0"/>
                </a:moveTo>
                <a:lnTo>
                  <a:pt x="995436" y="0"/>
                </a:lnTo>
                <a:lnTo>
                  <a:pt x="995436"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Input</a:t>
            </a:r>
            <a:endParaRPr lang="en-US" sz="1800" b="1" kern="1200" dirty="0"/>
          </a:p>
        </p:txBody>
      </p:sp>
      <p:sp>
        <p:nvSpPr>
          <p:cNvPr id="31" name="Freeform 30"/>
          <p:cNvSpPr/>
          <p:nvPr/>
        </p:nvSpPr>
        <p:spPr>
          <a:xfrm>
            <a:off x="897262" y="3888477"/>
            <a:ext cx="995436" cy="302519"/>
          </a:xfrm>
          <a:custGeom>
            <a:avLst/>
            <a:gdLst>
              <a:gd name="connsiteX0" fmla="*/ 0 w 995436"/>
              <a:gd name="connsiteY0" fmla="*/ 0 h 302519"/>
              <a:gd name="connsiteX1" fmla="*/ 995436 w 995436"/>
              <a:gd name="connsiteY1" fmla="*/ 0 h 302519"/>
              <a:gd name="connsiteX2" fmla="*/ 995436 w 995436"/>
              <a:gd name="connsiteY2" fmla="*/ 302519 h 302519"/>
              <a:gd name="connsiteX3" fmla="*/ 0 w 995436"/>
              <a:gd name="connsiteY3" fmla="*/ 302519 h 302519"/>
              <a:gd name="connsiteX4" fmla="*/ 0 w 995436"/>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36" h="302519">
                <a:moveTo>
                  <a:pt x="0" y="0"/>
                </a:moveTo>
                <a:lnTo>
                  <a:pt x="995436" y="0"/>
                </a:lnTo>
                <a:lnTo>
                  <a:pt x="995436"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Cell</a:t>
            </a:r>
            <a:endParaRPr lang="en-US" sz="1800" b="1" kern="1200" dirty="0"/>
          </a:p>
        </p:txBody>
      </p:sp>
      <p:sp>
        <p:nvSpPr>
          <p:cNvPr id="32" name="Freeform 31"/>
          <p:cNvSpPr/>
          <p:nvPr/>
        </p:nvSpPr>
        <p:spPr>
          <a:xfrm>
            <a:off x="897262" y="4421882"/>
            <a:ext cx="995436" cy="302519"/>
          </a:xfrm>
          <a:custGeom>
            <a:avLst/>
            <a:gdLst>
              <a:gd name="connsiteX0" fmla="*/ 0 w 995436"/>
              <a:gd name="connsiteY0" fmla="*/ 0 h 302519"/>
              <a:gd name="connsiteX1" fmla="*/ 995436 w 995436"/>
              <a:gd name="connsiteY1" fmla="*/ 0 h 302519"/>
              <a:gd name="connsiteX2" fmla="*/ 995436 w 995436"/>
              <a:gd name="connsiteY2" fmla="*/ 302519 h 302519"/>
              <a:gd name="connsiteX3" fmla="*/ 0 w 995436"/>
              <a:gd name="connsiteY3" fmla="*/ 302519 h 302519"/>
              <a:gd name="connsiteX4" fmla="*/ 0 w 995436"/>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36" h="302519">
                <a:moveTo>
                  <a:pt x="0" y="0"/>
                </a:moveTo>
                <a:lnTo>
                  <a:pt x="995436" y="0"/>
                </a:lnTo>
                <a:lnTo>
                  <a:pt x="995436"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Button</a:t>
            </a:r>
            <a:endParaRPr lang="en-US" sz="1800" b="1" kern="1200" dirty="0"/>
          </a:p>
        </p:txBody>
      </p:sp>
      <p:sp>
        <p:nvSpPr>
          <p:cNvPr id="40" name="Freeform 39"/>
          <p:cNvSpPr/>
          <p:nvPr/>
        </p:nvSpPr>
        <p:spPr>
          <a:xfrm>
            <a:off x="6096011" y="1981204"/>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p:txBody>
      </p:sp>
    </p:spTree>
    <p:extLst>
      <p:ext uri="{BB962C8B-B14F-4D97-AF65-F5344CB8AC3E}">
        <p14:creationId xmlns:p14="http://schemas.microsoft.com/office/powerpoint/2010/main" val="88571699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lvl="1"/>
            <a:r>
              <a:rPr lang="en-US" dirty="0"/>
              <a:t>Describe the user interface architecture for Guidewire applications</a:t>
            </a:r>
          </a:p>
          <a:p>
            <a:pPr lvl="1"/>
            <a:r>
              <a:rPr lang="en-US" dirty="0"/>
              <a:t>Describe the kinds of Page Configuration Files (PCF)</a:t>
            </a:r>
          </a:p>
          <a:p>
            <a:pPr lvl="1"/>
            <a:r>
              <a:rPr lang="en-US" dirty="0"/>
              <a:t>Create new PCF folders and files</a:t>
            </a:r>
          </a:p>
          <a:p>
            <a:pPr lvl="1"/>
            <a:r>
              <a:rPr lang="en-US" dirty="0"/>
              <a:t>Open and edit PCF files</a:t>
            </a:r>
          </a:p>
          <a:p>
            <a:pPr lvl="1"/>
            <a:r>
              <a:rPr lang="en-US" dirty="0"/>
              <a:t>Deploy PCF files</a:t>
            </a:r>
          </a:p>
          <a:p>
            <a:pPr lvl="1"/>
            <a:endParaRPr lang="en-US" dirty="0"/>
          </a:p>
        </p:txBody>
      </p:sp>
    </p:spTree>
    <p:extLst>
      <p:ext uri="{BB962C8B-B14F-4D97-AF65-F5344CB8AC3E}">
        <p14:creationId xmlns:p14="http://schemas.microsoft.com/office/powerpoint/2010/main" val="30633440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Define the broad purpose for each element category:</a:t>
            </a:r>
          </a:p>
          <a:p>
            <a:pPr marL="857250" lvl="1" indent="-457200">
              <a:buFont typeface="+mj-lt"/>
              <a:buAutoNum type="alphaLcParenR"/>
            </a:pPr>
            <a:r>
              <a:rPr lang="en-US" dirty="0"/>
              <a:t>Atomic widgets</a:t>
            </a:r>
          </a:p>
          <a:p>
            <a:pPr marL="857250" lvl="1" indent="-457200">
              <a:buFont typeface="+mj-lt"/>
              <a:buAutoNum type="alphaLcParenR"/>
            </a:pPr>
            <a:r>
              <a:rPr lang="en-US" dirty="0"/>
              <a:t>Container widgets</a:t>
            </a:r>
          </a:p>
          <a:p>
            <a:pPr marL="857250" lvl="1" indent="-457200">
              <a:buFont typeface="+mj-lt"/>
              <a:buAutoNum type="alphaLcParenR"/>
            </a:pPr>
            <a:r>
              <a:rPr lang="en-US" dirty="0"/>
              <a:t>Locations</a:t>
            </a:r>
          </a:p>
          <a:p>
            <a:r>
              <a:rPr lang="en-US" dirty="0"/>
              <a:t>What does a PCF file define?</a:t>
            </a:r>
          </a:p>
          <a:p>
            <a:r>
              <a:rPr lang="en-US" dirty="0"/>
              <a:t>What does each PCF editor convention mean?</a:t>
            </a:r>
          </a:p>
          <a:p>
            <a:pPr marL="857250" lvl="1" indent="-457200">
              <a:buFont typeface="+mj-lt"/>
              <a:buAutoNum type="alphaLcParenR"/>
            </a:pPr>
            <a:r>
              <a:rPr lang="en-US" dirty="0"/>
              <a:t>A container widget shaded light blue</a:t>
            </a:r>
          </a:p>
          <a:p>
            <a:pPr marL="857250" lvl="1" indent="-457200">
              <a:buFont typeface="+mj-lt"/>
              <a:buAutoNum type="alphaLcParenR"/>
            </a:pPr>
            <a:r>
              <a:rPr lang="en-US" dirty="0"/>
              <a:t>A container widget shaded dark blue</a:t>
            </a:r>
          </a:p>
          <a:p>
            <a:pPr marL="857250" lvl="1" indent="-457200">
              <a:buFont typeface="+mj-lt"/>
              <a:buAutoNum type="alphaLcParenR"/>
            </a:pPr>
            <a:r>
              <a:rPr lang="en-US" dirty="0"/>
              <a:t>A light green line</a:t>
            </a:r>
          </a:p>
          <a:p>
            <a:pPr marL="857250" lvl="1" indent="-457200">
              <a:buFont typeface="+mj-lt"/>
              <a:buAutoNum type="alphaLcParenR"/>
            </a:pPr>
            <a:r>
              <a:rPr lang="en-US" dirty="0"/>
              <a:t>A dark green line</a:t>
            </a:r>
          </a:p>
          <a:p>
            <a:pPr marL="857250" lvl="1" indent="-457200">
              <a:buFont typeface="+mj-lt"/>
              <a:buAutoNum type="alphaLcParenR"/>
            </a:pPr>
            <a:r>
              <a:rPr lang="en-US" dirty="0"/>
              <a:t>A red background</a:t>
            </a:r>
          </a:p>
          <a:p>
            <a:r>
              <a:rPr lang="en-US" dirty="0"/>
              <a:t>How do you deploy PCF changes?</a:t>
            </a:r>
          </a:p>
          <a:p>
            <a:endParaRPr lang="en-US" dirty="0"/>
          </a:p>
        </p:txBody>
      </p:sp>
    </p:spTree>
    <p:extLst>
      <p:ext uri="{BB962C8B-B14F-4D97-AF65-F5344CB8AC3E}">
        <p14:creationId xmlns:p14="http://schemas.microsoft.com/office/powerpoint/2010/main" val="220891661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0736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4512" y="685800"/>
            <a:ext cx="7100888" cy="5638799"/>
          </a:xfrm>
          <a:prstGeom prst="rect">
            <a:avLst/>
          </a:prstGeom>
        </p:spPr>
      </p:pic>
      <p:sp>
        <p:nvSpPr>
          <p:cNvPr id="2" name="Title 1"/>
          <p:cNvSpPr>
            <a:spLocks noGrp="1"/>
          </p:cNvSpPr>
          <p:nvPr>
            <p:ph type="title"/>
          </p:nvPr>
        </p:nvSpPr>
        <p:spPr/>
        <p:txBody>
          <a:bodyPr/>
          <a:lstStyle/>
          <a:p>
            <a:r>
              <a:rPr lang="en-US" dirty="0"/>
              <a:t>Atomic widgets: examples</a:t>
            </a:r>
          </a:p>
        </p:txBody>
      </p:sp>
      <p:sp>
        <p:nvSpPr>
          <p:cNvPr id="3" name="Content Placeholder 2"/>
          <p:cNvSpPr>
            <a:spLocks noGrp="1"/>
          </p:cNvSpPr>
          <p:nvPr>
            <p:ph sz="half" idx="1"/>
          </p:nvPr>
        </p:nvSpPr>
        <p:spPr/>
        <p:txBody>
          <a:bodyPr/>
          <a:lstStyle/>
          <a:p>
            <a:r>
              <a:rPr lang="en-US" dirty="0" smtClean="0"/>
              <a:t>Button</a:t>
            </a:r>
          </a:p>
          <a:p>
            <a:endParaRPr lang="en-US" dirty="0" smtClean="0"/>
          </a:p>
          <a:p>
            <a:r>
              <a:rPr lang="en-US" dirty="0" smtClean="0"/>
              <a:t>Cell </a:t>
            </a:r>
            <a:endParaRPr lang="en-US" dirty="0" smtClean="0"/>
          </a:p>
          <a:p>
            <a:endParaRPr lang="en-US" dirty="0"/>
          </a:p>
          <a:p>
            <a:endParaRPr lang="en-US" dirty="0" smtClean="0"/>
          </a:p>
          <a:p>
            <a:endParaRPr lang="en-US" dirty="0" smtClean="0"/>
          </a:p>
          <a:p>
            <a:r>
              <a:rPr lang="en-US" dirty="0" smtClean="0"/>
              <a:t>Input</a:t>
            </a:r>
            <a:endParaRPr lang="en-US" dirty="0"/>
          </a:p>
        </p:txBody>
      </p:sp>
      <p:sp>
        <p:nvSpPr>
          <p:cNvPr id="10" name="rect Name"/>
          <p:cNvSpPr/>
          <p:nvPr/>
        </p:nvSpPr>
        <p:spPr bwMode="auto">
          <a:xfrm>
            <a:off x="3218497" y="5257800"/>
            <a:ext cx="1894114" cy="270243"/>
          </a:xfrm>
          <a:prstGeom prst="roundRect">
            <a:avLst>
              <a:gd name="adj" fmla="val 7599"/>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dirty="0">
              <a:solidFill>
                <a:schemeClr val="bg1"/>
              </a:solidFill>
            </a:endParaRPr>
          </a:p>
        </p:txBody>
      </p:sp>
      <p:sp>
        <p:nvSpPr>
          <p:cNvPr id="11" name="rect Name"/>
          <p:cNvSpPr/>
          <p:nvPr/>
        </p:nvSpPr>
        <p:spPr bwMode="auto">
          <a:xfrm>
            <a:off x="5838826" y="1763486"/>
            <a:ext cx="381000" cy="251747"/>
          </a:xfrm>
          <a:prstGeom prst="roundRect">
            <a:avLst>
              <a:gd name="adj" fmla="val 7599"/>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dirty="0">
              <a:solidFill>
                <a:schemeClr val="bg1"/>
              </a:solidFill>
            </a:endParaRPr>
          </a:p>
        </p:txBody>
      </p:sp>
      <p:sp>
        <p:nvSpPr>
          <p:cNvPr id="12" name="rect Name"/>
          <p:cNvSpPr/>
          <p:nvPr/>
        </p:nvSpPr>
        <p:spPr bwMode="auto">
          <a:xfrm>
            <a:off x="7010400" y="2329544"/>
            <a:ext cx="609600" cy="272568"/>
          </a:xfrm>
          <a:prstGeom prst="roundRect">
            <a:avLst>
              <a:gd name="adj" fmla="val 7599"/>
            </a:avLst>
          </a:prstGeom>
          <a:noFill/>
          <a:ln w="28575" algn="ctr">
            <a:solidFill>
              <a:schemeClr val="accent1"/>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dirty="0">
              <a:solidFill>
                <a:schemeClr val="bg1"/>
              </a:solidFill>
            </a:endParaRPr>
          </a:p>
        </p:txBody>
      </p:sp>
      <p:cxnSp>
        <p:nvCxnSpPr>
          <p:cNvPr id="13" name="Elbow Connector 12"/>
          <p:cNvCxnSpPr/>
          <p:nvPr/>
        </p:nvCxnSpPr>
        <p:spPr bwMode="auto">
          <a:xfrm>
            <a:off x="1814512" y="1071500"/>
            <a:ext cx="4024314" cy="855004"/>
          </a:xfrm>
          <a:prstGeom prst="bentConnector3">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36" name="Elbow Connector 35"/>
          <p:cNvCxnSpPr/>
          <p:nvPr/>
        </p:nvCxnSpPr>
        <p:spPr bwMode="auto">
          <a:xfrm>
            <a:off x="1844992" y="4191000"/>
            <a:ext cx="1382350" cy="1152935"/>
          </a:xfrm>
          <a:prstGeom prst="bentConnector3">
            <a:avLst>
              <a:gd name="adj1" fmla="val 50000"/>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cxnSp>
        <p:nvCxnSpPr>
          <p:cNvPr id="16" name="Elbow Connector 15"/>
          <p:cNvCxnSpPr/>
          <p:nvPr/>
        </p:nvCxnSpPr>
        <p:spPr bwMode="auto">
          <a:xfrm>
            <a:off x="1844992" y="2147521"/>
            <a:ext cx="5089208" cy="345911"/>
          </a:xfrm>
          <a:prstGeom prst="bentConnector3">
            <a:avLst/>
          </a:prstGeom>
          <a:noFill/>
          <a:ln w="28575" cap="flat" cmpd="sng" algn="ctr">
            <a:solidFill>
              <a:schemeClr val="accent1"/>
            </a:solidFill>
            <a:prstDash val="solid"/>
            <a:round/>
            <a:headEnd type="none" w="med" len="med"/>
            <a:tailEnd type="arrow" w="lg"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82508109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widgets</a:t>
            </a:r>
            <a:endParaRPr lang="en-US" dirty="0"/>
          </a:p>
        </p:txBody>
      </p:sp>
      <p:sp>
        <p:nvSpPr>
          <p:cNvPr id="3" name="Content Placeholder 2"/>
          <p:cNvSpPr>
            <a:spLocks noGrp="1"/>
          </p:cNvSpPr>
          <p:nvPr>
            <p:ph sz="half" idx="2"/>
          </p:nvPr>
        </p:nvSpPr>
        <p:spPr>
          <a:xfrm>
            <a:off x="5867400" y="2666992"/>
            <a:ext cx="2956560" cy="3722698"/>
          </a:xfrm>
        </p:spPr>
        <p:txBody>
          <a:bodyPr/>
          <a:lstStyle/>
          <a:p>
            <a:r>
              <a:rPr lang="en-US" dirty="0" smtClean="0"/>
              <a:t>A </a:t>
            </a:r>
            <a:r>
              <a:rPr lang="en-US" b="1" dirty="0" smtClean="0"/>
              <a:t>container widget</a:t>
            </a:r>
            <a:r>
              <a:rPr lang="en-US" dirty="0" smtClean="0"/>
              <a:t> is a collection of atomic widgets and/or other container widgets</a:t>
            </a:r>
          </a:p>
          <a:p>
            <a:r>
              <a:rPr lang="en-US" dirty="0" smtClean="0"/>
              <a:t>Organizes data and functionality into logical groups</a:t>
            </a:r>
          </a:p>
          <a:p>
            <a:endParaRPr lang="en-US" dirty="0"/>
          </a:p>
        </p:txBody>
      </p:sp>
      <p:sp>
        <p:nvSpPr>
          <p:cNvPr id="13" name="Freeform 12"/>
          <p:cNvSpPr/>
          <p:nvPr/>
        </p:nvSpPr>
        <p:spPr>
          <a:xfrm>
            <a:off x="4568673" y="1481338"/>
            <a:ext cx="2130278" cy="499866"/>
          </a:xfrm>
          <a:custGeom>
            <a:avLst/>
            <a:gdLst/>
            <a:ahLst/>
            <a:cxnLst/>
            <a:rect l="0" t="0" r="0" b="0"/>
            <a:pathLst>
              <a:path>
                <a:moveTo>
                  <a:pt x="0" y="0"/>
                </a:moveTo>
                <a:lnTo>
                  <a:pt x="0" y="296715"/>
                </a:lnTo>
                <a:lnTo>
                  <a:pt x="2130278" y="296715"/>
                </a:lnTo>
                <a:lnTo>
                  <a:pt x="2130278" y="49986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4" name="Freeform 13"/>
          <p:cNvSpPr/>
          <p:nvPr/>
        </p:nvSpPr>
        <p:spPr>
          <a:xfrm>
            <a:off x="3146466" y="2969512"/>
            <a:ext cx="307326" cy="3203826"/>
          </a:xfrm>
          <a:custGeom>
            <a:avLst/>
            <a:gdLst/>
            <a:ahLst/>
            <a:cxnLst/>
            <a:rect l="0" t="0" r="0" b="0"/>
            <a:pathLst>
              <a:path>
                <a:moveTo>
                  <a:pt x="0" y="0"/>
                </a:moveTo>
                <a:lnTo>
                  <a:pt x="0" y="3203826"/>
                </a:lnTo>
                <a:lnTo>
                  <a:pt x="307326" y="3203826"/>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5" name="Freeform 14"/>
          <p:cNvSpPr/>
          <p:nvPr/>
        </p:nvSpPr>
        <p:spPr>
          <a:xfrm>
            <a:off x="3146466" y="2969512"/>
            <a:ext cx="307636" cy="2659393"/>
          </a:xfrm>
          <a:custGeom>
            <a:avLst/>
            <a:gdLst/>
            <a:ahLst/>
            <a:cxnLst/>
            <a:rect l="0" t="0" r="0" b="0"/>
            <a:pathLst>
              <a:path>
                <a:moveTo>
                  <a:pt x="0" y="0"/>
                </a:moveTo>
                <a:lnTo>
                  <a:pt x="0" y="2659393"/>
                </a:lnTo>
                <a:lnTo>
                  <a:pt x="307636" y="2659393"/>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6" name="Freeform 15"/>
          <p:cNvSpPr/>
          <p:nvPr/>
        </p:nvSpPr>
        <p:spPr>
          <a:xfrm>
            <a:off x="3146466" y="2969512"/>
            <a:ext cx="307946" cy="2141872"/>
          </a:xfrm>
          <a:custGeom>
            <a:avLst/>
            <a:gdLst/>
            <a:ahLst/>
            <a:cxnLst/>
            <a:rect l="0" t="0" r="0" b="0"/>
            <a:pathLst>
              <a:path>
                <a:moveTo>
                  <a:pt x="0" y="0"/>
                </a:moveTo>
                <a:lnTo>
                  <a:pt x="0" y="2141872"/>
                </a:lnTo>
                <a:lnTo>
                  <a:pt x="307946" y="2141872"/>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7" name="Freeform 16"/>
          <p:cNvSpPr/>
          <p:nvPr/>
        </p:nvSpPr>
        <p:spPr>
          <a:xfrm>
            <a:off x="3146466" y="2969512"/>
            <a:ext cx="308255" cy="1601347"/>
          </a:xfrm>
          <a:custGeom>
            <a:avLst/>
            <a:gdLst/>
            <a:ahLst/>
            <a:cxnLst/>
            <a:rect l="0" t="0" r="0" b="0"/>
            <a:pathLst>
              <a:path>
                <a:moveTo>
                  <a:pt x="0" y="0"/>
                </a:moveTo>
                <a:lnTo>
                  <a:pt x="0" y="1601347"/>
                </a:lnTo>
                <a:lnTo>
                  <a:pt x="308255" y="160134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8" name="Freeform 17"/>
          <p:cNvSpPr/>
          <p:nvPr/>
        </p:nvSpPr>
        <p:spPr>
          <a:xfrm>
            <a:off x="3146466" y="2969512"/>
            <a:ext cx="308565" cy="1070225"/>
          </a:xfrm>
          <a:custGeom>
            <a:avLst/>
            <a:gdLst/>
            <a:ahLst/>
            <a:cxnLst/>
            <a:rect l="0" t="0" r="0" b="0"/>
            <a:pathLst>
              <a:path>
                <a:moveTo>
                  <a:pt x="0" y="0"/>
                </a:moveTo>
                <a:lnTo>
                  <a:pt x="0" y="1070225"/>
                </a:lnTo>
                <a:lnTo>
                  <a:pt x="308565" y="1070225"/>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19" name="Freeform 18"/>
          <p:cNvSpPr/>
          <p:nvPr/>
        </p:nvSpPr>
        <p:spPr>
          <a:xfrm>
            <a:off x="3146466" y="2969512"/>
            <a:ext cx="308565" cy="536829"/>
          </a:xfrm>
          <a:custGeom>
            <a:avLst/>
            <a:gdLst/>
            <a:ahLst/>
            <a:cxnLst/>
            <a:rect l="0" t="0" r="0" b="0"/>
            <a:pathLst>
              <a:path>
                <a:moveTo>
                  <a:pt x="0" y="0"/>
                </a:moveTo>
                <a:lnTo>
                  <a:pt x="0" y="536829"/>
                </a:lnTo>
                <a:lnTo>
                  <a:pt x="308565" y="536829"/>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0" name="Freeform 19"/>
          <p:cNvSpPr/>
          <p:nvPr/>
        </p:nvSpPr>
        <p:spPr>
          <a:xfrm>
            <a:off x="2445069" y="2283715"/>
            <a:ext cx="1524237" cy="383277"/>
          </a:xfrm>
          <a:custGeom>
            <a:avLst/>
            <a:gdLst/>
            <a:ahLst/>
            <a:cxnLst/>
            <a:rect l="0" t="0" r="0" b="0"/>
            <a:pathLst>
              <a:path>
                <a:moveTo>
                  <a:pt x="0" y="0"/>
                </a:moveTo>
                <a:lnTo>
                  <a:pt x="0" y="180126"/>
                </a:lnTo>
                <a:lnTo>
                  <a:pt x="1524237" y="180126"/>
                </a:lnTo>
                <a:lnTo>
                  <a:pt x="1524237" y="38327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4" name="Freeform 23"/>
          <p:cNvSpPr/>
          <p:nvPr/>
        </p:nvSpPr>
        <p:spPr>
          <a:xfrm>
            <a:off x="1317536" y="2283715"/>
            <a:ext cx="1127533" cy="383277"/>
          </a:xfrm>
          <a:custGeom>
            <a:avLst/>
            <a:gdLst/>
            <a:ahLst/>
            <a:cxnLst/>
            <a:rect l="0" t="0" r="0" b="0"/>
            <a:pathLst>
              <a:path>
                <a:moveTo>
                  <a:pt x="1127533" y="0"/>
                </a:moveTo>
                <a:lnTo>
                  <a:pt x="1127533" y="180126"/>
                </a:lnTo>
                <a:lnTo>
                  <a:pt x="0" y="180126"/>
                </a:lnTo>
                <a:lnTo>
                  <a:pt x="0" y="383277"/>
                </a:lnTo>
              </a:path>
            </a:pathLst>
          </a:custGeom>
          <a:noFill/>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5" name="Freeform 24"/>
          <p:cNvSpPr/>
          <p:nvPr/>
        </p:nvSpPr>
        <p:spPr>
          <a:xfrm>
            <a:off x="2445069" y="1481338"/>
            <a:ext cx="2123603" cy="499856"/>
          </a:xfrm>
          <a:custGeom>
            <a:avLst/>
            <a:gdLst/>
            <a:ahLst/>
            <a:cxnLst/>
            <a:rect l="0" t="0" r="0" b="0"/>
            <a:pathLst>
              <a:path>
                <a:moveTo>
                  <a:pt x="2123603" y="0"/>
                </a:moveTo>
                <a:lnTo>
                  <a:pt x="2123603" y="296705"/>
                </a:lnTo>
                <a:lnTo>
                  <a:pt x="0" y="296705"/>
                </a:lnTo>
                <a:lnTo>
                  <a:pt x="0" y="499856"/>
                </a:lnTo>
              </a:path>
            </a:pathLst>
          </a:custGeom>
          <a:noFill/>
          <a:effectLst>
            <a:outerShdw blurRad="50800" dist="38100" dir="2700000" algn="tl" rotWithShape="0">
              <a:prstClr val="black">
                <a:alpha val="40000"/>
              </a:prstClr>
            </a:outerShdw>
          </a:effectLst>
        </p:spPr>
        <p:style>
          <a:lnRef idx="2">
            <a:schemeClr val="dk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26" name="Freeform 25"/>
          <p:cNvSpPr/>
          <p:nvPr/>
        </p:nvSpPr>
        <p:spPr>
          <a:xfrm>
            <a:off x="3965732" y="908193"/>
            <a:ext cx="1205881" cy="573145"/>
          </a:xfrm>
          <a:custGeom>
            <a:avLst/>
            <a:gdLst>
              <a:gd name="connsiteX0" fmla="*/ 0 w 1205881"/>
              <a:gd name="connsiteY0" fmla="*/ 0 h 573145"/>
              <a:gd name="connsiteX1" fmla="*/ 1205881 w 1205881"/>
              <a:gd name="connsiteY1" fmla="*/ 0 h 573145"/>
              <a:gd name="connsiteX2" fmla="*/ 1205881 w 1205881"/>
              <a:gd name="connsiteY2" fmla="*/ 573145 h 573145"/>
              <a:gd name="connsiteX3" fmla="*/ 0 w 1205881"/>
              <a:gd name="connsiteY3" fmla="*/ 573145 h 573145"/>
              <a:gd name="connsiteX4" fmla="*/ 0 w 1205881"/>
              <a:gd name="connsiteY4" fmla="*/ 0 h 5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573145">
                <a:moveTo>
                  <a:pt x="0" y="0"/>
                </a:moveTo>
                <a:lnTo>
                  <a:pt x="1205881" y="0"/>
                </a:lnTo>
                <a:lnTo>
                  <a:pt x="1205881" y="573145"/>
                </a:lnTo>
                <a:lnTo>
                  <a:pt x="0" y="573145"/>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PCF Element</a:t>
            </a:r>
            <a:endParaRPr lang="en-US" sz="1800" b="1" kern="1200" dirty="0"/>
          </a:p>
        </p:txBody>
      </p:sp>
      <p:sp>
        <p:nvSpPr>
          <p:cNvPr id="27" name="Freeform 26"/>
          <p:cNvSpPr/>
          <p:nvPr/>
        </p:nvSpPr>
        <p:spPr>
          <a:xfrm>
            <a:off x="1842129" y="1981195"/>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Widget</a:t>
            </a:r>
            <a:endParaRPr lang="en-US" sz="1800" b="1" kern="1200" dirty="0"/>
          </a:p>
        </p:txBody>
      </p:sp>
      <p:sp>
        <p:nvSpPr>
          <p:cNvPr id="28" name="Freeform 27"/>
          <p:cNvSpPr/>
          <p:nvPr/>
        </p:nvSpPr>
        <p:spPr>
          <a:xfrm>
            <a:off x="476987" y="2666992"/>
            <a:ext cx="1681098" cy="302519"/>
          </a:xfrm>
          <a:custGeom>
            <a:avLst/>
            <a:gdLst>
              <a:gd name="connsiteX0" fmla="*/ 0 w 1681098"/>
              <a:gd name="connsiteY0" fmla="*/ 0 h 302519"/>
              <a:gd name="connsiteX1" fmla="*/ 1681098 w 1681098"/>
              <a:gd name="connsiteY1" fmla="*/ 0 h 302519"/>
              <a:gd name="connsiteX2" fmla="*/ 1681098 w 1681098"/>
              <a:gd name="connsiteY2" fmla="*/ 302519 h 302519"/>
              <a:gd name="connsiteX3" fmla="*/ 0 w 1681098"/>
              <a:gd name="connsiteY3" fmla="*/ 302519 h 302519"/>
              <a:gd name="connsiteX4" fmla="*/ 0 w 1681098"/>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8" h="302519">
                <a:moveTo>
                  <a:pt x="0" y="0"/>
                </a:moveTo>
                <a:lnTo>
                  <a:pt x="1681098" y="0"/>
                </a:lnTo>
                <a:lnTo>
                  <a:pt x="1681098"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Atomic Widget</a:t>
            </a:r>
            <a:endParaRPr lang="en-US" sz="1800" b="1" kern="1200" dirty="0"/>
          </a:p>
        </p:txBody>
      </p:sp>
      <p:sp>
        <p:nvSpPr>
          <p:cNvPr id="32" name="Freeform 31"/>
          <p:cNvSpPr/>
          <p:nvPr/>
        </p:nvSpPr>
        <p:spPr>
          <a:xfrm>
            <a:off x="2940756" y="2666992"/>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Container Widget</a:t>
            </a:r>
            <a:endParaRPr lang="en-US" sz="1800" b="1" kern="1200" dirty="0"/>
          </a:p>
        </p:txBody>
      </p:sp>
      <p:sp>
        <p:nvSpPr>
          <p:cNvPr id="33" name="Freeform 32"/>
          <p:cNvSpPr/>
          <p:nvPr/>
        </p:nvSpPr>
        <p:spPr>
          <a:xfrm>
            <a:off x="3455032" y="3355081"/>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sz="1800" b="1" kern="1200" dirty="0" smtClean="0"/>
              <a:t>Screen</a:t>
            </a:r>
            <a:endParaRPr lang="en-US" sz="1800" b="1" kern="1200" dirty="0"/>
          </a:p>
        </p:txBody>
      </p:sp>
      <p:sp>
        <p:nvSpPr>
          <p:cNvPr id="34" name="Freeform 33"/>
          <p:cNvSpPr/>
          <p:nvPr/>
        </p:nvSpPr>
        <p:spPr>
          <a:xfrm>
            <a:off x="3455032" y="3888477"/>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Input Set</a:t>
            </a:r>
          </a:p>
        </p:txBody>
      </p:sp>
      <p:sp>
        <p:nvSpPr>
          <p:cNvPr id="35" name="Freeform 34"/>
          <p:cNvSpPr/>
          <p:nvPr/>
        </p:nvSpPr>
        <p:spPr>
          <a:xfrm>
            <a:off x="3454722" y="4419599"/>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b="1" dirty="0"/>
              <a:t>Card View </a:t>
            </a:r>
            <a:r>
              <a:rPr lang="en-US" b="1" dirty="0" smtClean="0"/>
              <a:t>Panel</a:t>
            </a:r>
            <a:endParaRPr lang="en-US" b="1" dirty="0"/>
          </a:p>
        </p:txBody>
      </p:sp>
      <p:sp>
        <p:nvSpPr>
          <p:cNvPr id="36" name="Freeform 35"/>
          <p:cNvSpPr/>
          <p:nvPr/>
        </p:nvSpPr>
        <p:spPr>
          <a:xfrm>
            <a:off x="3454412" y="4960124"/>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b="1" dirty="0"/>
              <a:t>Detail View </a:t>
            </a:r>
            <a:r>
              <a:rPr lang="en-US" b="1" dirty="0" smtClean="0"/>
              <a:t>Panel</a:t>
            </a:r>
            <a:endParaRPr lang="en-US" b="1" dirty="0"/>
          </a:p>
        </p:txBody>
      </p:sp>
      <p:sp>
        <p:nvSpPr>
          <p:cNvPr id="37" name="Freeform 36"/>
          <p:cNvSpPr/>
          <p:nvPr/>
        </p:nvSpPr>
        <p:spPr>
          <a:xfrm>
            <a:off x="3454103" y="5477645"/>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List Detail Panel</a:t>
            </a:r>
            <a:endParaRPr lang="en-US" sz="1800" b="1" kern="1200" dirty="0"/>
          </a:p>
        </p:txBody>
      </p:sp>
      <p:sp>
        <p:nvSpPr>
          <p:cNvPr id="38" name="Freeform 37"/>
          <p:cNvSpPr/>
          <p:nvPr/>
        </p:nvSpPr>
        <p:spPr>
          <a:xfrm>
            <a:off x="3453793" y="6022078"/>
            <a:ext cx="2057100" cy="302519"/>
          </a:xfrm>
          <a:custGeom>
            <a:avLst/>
            <a:gdLst>
              <a:gd name="connsiteX0" fmla="*/ 0 w 2057100"/>
              <a:gd name="connsiteY0" fmla="*/ 0 h 302519"/>
              <a:gd name="connsiteX1" fmla="*/ 2057100 w 2057100"/>
              <a:gd name="connsiteY1" fmla="*/ 0 h 302519"/>
              <a:gd name="connsiteX2" fmla="*/ 2057100 w 2057100"/>
              <a:gd name="connsiteY2" fmla="*/ 302519 h 302519"/>
              <a:gd name="connsiteX3" fmla="*/ 0 w 2057100"/>
              <a:gd name="connsiteY3" fmla="*/ 302519 h 302519"/>
              <a:gd name="connsiteX4" fmla="*/ 0 w 2057100"/>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00" h="302519">
                <a:moveTo>
                  <a:pt x="0" y="0"/>
                </a:moveTo>
                <a:lnTo>
                  <a:pt x="2057100" y="0"/>
                </a:lnTo>
                <a:lnTo>
                  <a:pt x="2057100" y="302519"/>
                </a:lnTo>
                <a:lnTo>
                  <a:pt x="0" y="302519"/>
                </a:lnTo>
                <a:lnTo>
                  <a:pt x="0" y="0"/>
                </a:lnTo>
                <a:close/>
              </a:path>
            </a:pathLst>
          </a:custGeom>
          <a:solidFill>
            <a:schemeClr val="accent2">
              <a:lumMod val="20000"/>
              <a:lumOff val="80000"/>
            </a:schemeClr>
          </a:solidFill>
          <a:ln>
            <a:solidFill>
              <a:schemeClr val="accent2">
                <a:lumMod val="75000"/>
              </a:schemeClr>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a:r>
              <a:rPr lang="en-US" b="1" dirty="0"/>
              <a:t>List View Panel</a:t>
            </a:r>
          </a:p>
        </p:txBody>
      </p:sp>
      <p:sp>
        <p:nvSpPr>
          <p:cNvPr id="39" name="Freeform 38"/>
          <p:cNvSpPr/>
          <p:nvPr/>
        </p:nvSpPr>
        <p:spPr>
          <a:xfrm>
            <a:off x="6096011" y="1981204"/>
            <a:ext cx="1205881" cy="302519"/>
          </a:xfrm>
          <a:custGeom>
            <a:avLst/>
            <a:gdLst>
              <a:gd name="connsiteX0" fmla="*/ 0 w 1205881"/>
              <a:gd name="connsiteY0" fmla="*/ 0 h 302519"/>
              <a:gd name="connsiteX1" fmla="*/ 1205881 w 1205881"/>
              <a:gd name="connsiteY1" fmla="*/ 0 h 302519"/>
              <a:gd name="connsiteX2" fmla="*/ 1205881 w 1205881"/>
              <a:gd name="connsiteY2" fmla="*/ 302519 h 302519"/>
              <a:gd name="connsiteX3" fmla="*/ 0 w 1205881"/>
              <a:gd name="connsiteY3" fmla="*/ 302519 h 302519"/>
              <a:gd name="connsiteX4" fmla="*/ 0 w 1205881"/>
              <a:gd name="connsiteY4" fmla="*/ 0 h 30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81" h="302519">
                <a:moveTo>
                  <a:pt x="0" y="0"/>
                </a:moveTo>
                <a:lnTo>
                  <a:pt x="1205881" y="0"/>
                </a:lnTo>
                <a:lnTo>
                  <a:pt x="1205881" y="302519"/>
                </a:lnTo>
                <a:lnTo>
                  <a:pt x="0" y="302519"/>
                </a:lnTo>
                <a:lnTo>
                  <a:pt x="0" y="0"/>
                </a:lnTo>
                <a:close/>
              </a:path>
            </a:pathLst>
          </a:cu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a:t>Location</a:t>
            </a:r>
          </a:p>
        </p:txBody>
      </p:sp>
    </p:spTree>
    <p:extLst>
      <p:ext uri="{BB962C8B-B14F-4D97-AF65-F5344CB8AC3E}">
        <p14:creationId xmlns:p14="http://schemas.microsoft.com/office/powerpoint/2010/main" val="277549367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1163" y="2666999"/>
            <a:ext cx="8534400" cy="3820887"/>
          </a:xfrm>
          <a:prstGeom prst="rect">
            <a:avLst/>
          </a:prstGeom>
        </p:spPr>
      </p:pic>
      <p:sp>
        <p:nvSpPr>
          <p:cNvPr id="2" name="Title 1"/>
          <p:cNvSpPr>
            <a:spLocks noGrp="1"/>
          </p:cNvSpPr>
          <p:nvPr>
            <p:ph type="title"/>
          </p:nvPr>
        </p:nvSpPr>
        <p:spPr/>
        <p:txBody>
          <a:bodyPr/>
          <a:lstStyle/>
          <a:p>
            <a:r>
              <a:rPr lang="en-US" dirty="0" smtClean="0"/>
              <a:t>Primary container widgets</a:t>
            </a:r>
            <a:endParaRPr lang="en-US" dirty="0"/>
          </a:p>
        </p:txBody>
      </p:sp>
      <p:sp>
        <p:nvSpPr>
          <p:cNvPr id="8" name="Content Placeholder 7"/>
          <p:cNvSpPr>
            <a:spLocks noGrp="1"/>
          </p:cNvSpPr>
          <p:nvPr>
            <p:ph idx="1"/>
          </p:nvPr>
        </p:nvSpPr>
        <p:spPr/>
        <p:txBody>
          <a:bodyPr/>
          <a:lstStyle/>
          <a:p>
            <a:pPr>
              <a:buFont typeface="Arial" charset="0"/>
              <a:buChar char="•"/>
            </a:pPr>
            <a:r>
              <a:rPr lang="en-US" dirty="0"/>
              <a:t>A</a:t>
            </a:r>
            <a:r>
              <a:rPr lang="en-US" b="1" dirty="0"/>
              <a:t> </a:t>
            </a:r>
            <a:r>
              <a:rPr lang="en-US" dirty="0"/>
              <a:t>primary </a:t>
            </a:r>
            <a:r>
              <a:rPr lang="en-US" dirty="0" smtClean="0"/>
              <a:t>container </a:t>
            </a:r>
            <a:r>
              <a:rPr lang="en-US" dirty="0"/>
              <a:t>is a reusable </a:t>
            </a:r>
            <a:r>
              <a:rPr lang="en-US" b="1" dirty="0" smtClean="0"/>
              <a:t>panel</a:t>
            </a:r>
            <a:r>
              <a:rPr lang="en-US" dirty="0" smtClean="0"/>
              <a:t> such as a detail view panel or list view panel that organizes </a:t>
            </a:r>
            <a:r>
              <a:rPr lang="en-US" dirty="0"/>
              <a:t>atomic </a:t>
            </a:r>
            <a:r>
              <a:rPr lang="en-US" dirty="0" smtClean="0"/>
              <a:t>widgets. </a:t>
            </a:r>
          </a:p>
          <a:p>
            <a:pPr>
              <a:buFont typeface="Arial" charset="0"/>
              <a:buChar char="•"/>
            </a:pPr>
            <a:r>
              <a:rPr lang="en-US" dirty="0" smtClean="0"/>
              <a:t>An</a:t>
            </a:r>
            <a:r>
              <a:rPr lang="en-US" b="1" dirty="0" smtClean="0"/>
              <a:t> Input Set</a:t>
            </a:r>
            <a:r>
              <a:rPr lang="en-US" dirty="0" smtClean="0"/>
              <a:t> </a:t>
            </a:r>
            <a:r>
              <a:rPr lang="en-US" dirty="0"/>
              <a:t>is a reusable </a:t>
            </a:r>
            <a:r>
              <a:rPr lang="en-US" dirty="0" smtClean="0"/>
              <a:t>collection </a:t>
            </a:r>
            <a:r>
              <a:rPr lang="en-US" dirty="0"/>
              <a:t>of </a:t>
            </a:r>
            <a:r>
              <a:rPr lang="en-US" dirty="0" smtClean="0"/>
              <a:t>atomic widgets for detail view panels</a:t>
            </a:r>
            <a:endParaRPr lang="en-US" dirty="0"/>
          </a:p>
        </p:txBody>
      </p:sp>
      <p:sp>
        <p:nvSpPr>
          <p:cNvPr id="10" name="rect Name"/>
          <p:cNvSpPr/>
          <p:nvPr/>
        </p:nvSpPr>
        <p:spPr bwMode="auto">
          <a:xfrm>
            <a:off x="457200" y="3429000"/>
            <a:ext cx="8382000" cy="3048000"/>
          </a:xfrm>
          <a:prstGeom prst="roundRect">
            <a:avLst>
              <a:gd name="adj" fmla="val 2910"/>
            </a:avLst>
          </a:prstGeom>
          <a:no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1" name="rect Name"/>
          <p:cNvSpPr/>
          <p:nvPr/>
        </p:nvSpPr>
        <p:spPr bwMode="auto">
          <a:xfrm>
            <a:off x="472167" y="5304934"/>
            <a:ext cx="3162300" cy="1157099"/>
          </a:xfrm>
          <a:prstGeom prst="roundRect">
            <a:avLst>
              <a:gd name="adj" fmla="val 7599"/>
            </a:avLst>
          </a:prstGeom>
          <a:noFill/>
          <a:ln w="28575" algn="ctr">
            <a:solidFill>
              <a:schemeClr val="accent6"/>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2" name="rect Name"/>
          <p:cNvSpPr/>
          <p:nvPr/>
        </p:nvSpPr>
        <p:spPr bwMode="auto">
          <a:xfrm>
            <a:off x="4343400" y="3735559"/>
            <a:ext cx="4419600" cy="825882"/>
          </a:xfrm>
          <a:prstGeom prst="roundRect">
            <a:avLst>
              <a:gd name="adj" fmla="val 7599"/>
            </a:avLst>
          </a:prstGeom>
          <a:no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endParaRPr lang="en-US"/>
          </a:p>
        </p:txBody>
      </p:sp>
      <p:sp>
        <p:nvSpPr>
          <p:cNvPr id="13" name="rect Name"/>
          <p:cNvSpPr/>
          <p:nvPr/>
        </p:nvSpPr>
        <p:spPr bwMode="auto">
          <a:xfrm>
            <a:off x="6477000" y="3486150"/>
            <a:ext cx="1752600" cy="346443"/>
          </a:xfrm>
          <a:prstGeom prst="roundRect">
            <a:avLst>
              <a:gd name="adj" fmla="val 7599"/>
            </a:avLst>
          </a:prstGeom>
          <a:solidFill>
            <a:schemeClr val="tx1"/>
          </a:solid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dirty="0" smtClean="0">
                <a:solidFill>
                  <a:schemeClr val="bg1"/>
                </a:solidFill>
              </a:rPr>
              <a:t>List View Panel</a:t>
            </a:r>
            <a:endParaRPr lang="en-US" dirty="0">
              <a:solidFill>
                <a:schemeClr val="bg1"/>
              </a:solidFill>
            </a:endParaRPr>
          </a:p>
        </p:txBody>
      </p:sp>
      <p:sp>
        <p:nvSpPr>
          <p:cNvPr id="14" name="rect Name"/>
          <p:cNvSpPr/>
          <p:nvPr/>
        </p:nvSpPr>
        <p:spPr bwMode="auto">
          <a:xfrm>
            <a:off x="2667000" y="3087999"/>
            <a:ext cx="2057400" cy="346443"/>
          </a:xfrm>
          <a:prstGeom prst="roundRect">
            <a:avLst>
              <a:gd name="adj" fmla="val 7599"/>
            </a:avLst>
          </a:prstGeom>
          <a:solidFill>
            <a:schemeClr val="tx1"/>
          </a:solidFill>
          <a:ln w="28575" algn="ctr">
            <a:solidFill>
              <a:schemeClr val="accent5"/>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dirty="0" smtClean="0">
                <a:solidFill>
                  <a:schemeClr val="bg1"/>
                </a:solidFill>
              </a:rPr>
              <a:t>Detail View Panel</a:t>
            </a:r>
            <a:endParaRPr lang="en-US" dirty="0">
              <a:solidFill>
                <a:schemeClr val="bg1"/>
              </a:solidFill>
            </a:endParaRPr>
          </a:p>
        </p:txBody>
      </p:sp>
      <p:sp>
        <p:nvSpPr>
          <p:cNvPr id="15" name="rect Name"/>
          <p:cNvSpPr/>
          <p:nvPr/>
        </p:nvSpPr>
        <p:spPr bwMode="auto">
          <a:xfrm>
            <a:off x="1905000" y="4935603"/>
            <a:ext cx="1295400" cy="346443"/>
          </a:xfrm>
          <a:prstGeom prst="roundRect">
            <a:avLst>
              <a:gd name="adj" fmla="val 7599"/>
            </a:avLst>
          </a:prstGeom>
          <a:solidFill>
            <a:schemeClr val="tx1"/>
          </a:solidFill>
          <a:ln w="28575" algn="ctr">
            <a:solidFill>
              <a:schemeClr val="accent6"/>
            </a:solidFill>
            <a:round/>
            <a:headEnd/>
            <a:tailEnd/>
          </a:ln>
          <a:effectLst>
            <a:outerShdw blurRad="50800" dist="38100" dir="2700000" algn="tl" rotWithShape="0">
              <a:prstClr val="black">
                <a:alpha val="40000"/>
              </a:prstClr>
            </a:outerShdw>
          </a:effectLst>
        </p:spPr>
        <p:txBody>
          <a:bodyPr wrap="none" lIns="0" tIns="0" rIns="0" bIns="0" rtlCol="0" anchor="ctr">
            <a:noAutofit/>
          </a:bodyPr>
          <a:lstStyle/>
          <a:p>
            <a:pPr algn="ctr">
              <a:spcBef>
                <a:spcPct val="50000"/>
              </a:spcBef>
              <a:spcAft>
                <a:spcPct val="30000"/>
              </a:spcAft>
              <a:buClr>
                <a:schemeClr val="tx1"/>
              </a:buClr>
            </a:pPr>
            <a:r>
              <a:rPr lang="en-US" dirty="0" smtClean="0">
                <a:solidFill>
                  <a:schemeClr val="bg1"/>
                </a:solidFill>
              </a:rPr>
              <a:t>Input Set</a:t>
            </a:r>
            <a:endParaRPr lang="en-US" dirty="0">
              <a:solidFill>
                <a:schemeClr val="bg1"/>
              </a:solidFill>
            </a:endParaRPr>
          </a:p>
        </p:txBody>
      </p:sp>
    </p:spTree>
    <p:extLst>
      <p:ext uri="{BB962C8B-B14F-4D97-AF65-F5344CB8AC3E}">
        <p14:creationId xmlns:p14="http://schemas.microsoft.com/office/powerpoint/2010/main" val="344270170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widgets</a:t>
            </a:r>
            <a:r>
              <a:rPr lang="en-US" dirty="0" smtClean="0"/>
              <a:t>: Detail </a:t>
            </a:r>
            <a:r>
              <a:rPr lang="en-US" dirty="0"/>
              <a:t>V</a:t>
            </a:r>
            <a:r>
              <a:rPr lang="en-US" dirty="0" smtClean="0"/>
              <a:t>iew panels</a:t>
            </a:r>
            <a:endParaRPr lang="en-US" dirty="0"/>
          </a:p>
        </p:txBody>
      </p:sp>
      <p:sp>
        <p:nvSpPr>
          <p:cNvPr id="3" name="Content Placeholder 2"/>
          <p:cNvSpPr>
            <a:spLocks noGrp="1"/>
          </p:cNvSpPr>
          <p:nvPr>
            <p:ph sz="half" idx="2"/>
          </p:nvPr>
        </p:nvSpPr>
        <p:spPr>
          <a:xfrm>
            <a:off x="4953000" y="740225"/>
            <a:ext cx="3870960" cy="5475289"/>
          </a:xfrm>
        </p:spPr>
        <p:txBody>
          <a:bodyPr/>
          <a:lstStyle/>
          <a:p>
            <a:r>
              <a:rPr lang="en-US" dirty="0" smtClean="0"/>
              <a:t>Focus on a single record</a:t>
            </a:r>
          </a:p>
          <a:p>
            <a:pPr lvl="1"/>
            <a:r>
              <a:rPr lang="en-US" dirty="0" smtClean="0"/>
              <a:t>Typically, but can be more than one</a:t>
            </a:r>
          </a:p>
          <a:p>
            <a:r>
              <a:rPr lang="en-US" dirty="0" smtClean="0"/>
              <a:t>Allow the user to…</a:t>
            </a:r>
          </a:p>
          <a:p>
            <a:pPr lvl="1"/>
            <a:r>
              <a:rPr lang="en-US" dirty="0" smtClean="0"/>
              <a:t>View an existing record</a:t>
            </a:r>
          </a:p>
          <a:p>
            <a:pPr lvl="1"/>
            <a:r>
              <a:rPr lang="en-US" dirty="0" smtClean="0"/>
              <a:t>Create a new record</a:t>
            </a:r>
          </a:p>
          <a:p>
            <a:pPr lvl="1"/>
            <a:r>
              <a:rPr lang="en-US" dirty="0" smtClean="0"/>
              <a:t>Edit a record</a:t>
            </a:r>
          </a:p>
          <a:p>
            <a:r>
              <a:rPr lang="en-US" dirty="0" smtClean="0"/>
              <a:t>Columns help organize </a:t>
            </a:r>
            <a:r>
              <a:rPr lang="en-US" dirty="0"/>
              <a:t>atomic widgets to display a </a:t>
            </a:r>
            <a:r>
              <a:rPr lang="en-US" dirty="0" smtClean="0"/>
              <a:t>related information</a:t>
            </a:r>
            <a:endParaRPr lang="en-US" dirty="0"/>
          </a:p>
          <a:p>
            <a:r>
              <a:rPr lang="en-US" dirty="0" smtClean="0"/>
              <a:t>Screens </a:t>
            </a:r>
            <a:r>
              <a:rPr lang="en-US" dirty="0"/>
              <a:t>and secondary </a:t>
            </a:r>
            <a:r>
              <a:rPr lang="en-US" dirty="0" smtClean="0"/>
              <a:t>views can reference</a:t>
            </a:r>
          </a:p>
          <a:p>
            <a:r>
              <a:rPr lang="en-US" dirty="0" smtClean="0"/>
              <a:t>Often referred to as "Detail View"</a:t>
            </a:r>
            <a:endParaRPr lang="en-US" dirty="0"/>
          </a:p>
        </p:txBody>
      </p:sp>
      <p:pic>
        <p:nvPicPr>
          <p:cNvPr id="4" name="Picture 3"/>
          <p:cNvPicPr>
            <a:picLocks noChangeAspect="1"/>
          </p:cNvPicPr>
          <p:nvPr/>
        </p:nvPicPr>
        <p:blipFill>
          <a:blip r:embed="rId3"/>
          <a:stretch>
            <a:fillRect/>
          </a:stretch>
        </p:blipFill>
        <p:spPr>
          <a:xfrm>
            <a:off x="228598" y="818280"/>
            <a:ext cx="4905375" cy="5438775"/>
          </a:xfrm>
          <a:prstGeom prst="rect">
            <a:avLst/>
          </a:prstGeom>
        </p:spPr>
      </p:pic>
    </p:spTree>
    <p:extLst>
      <p:ext uri="{BB962C8B-B14F-4D97-AF65-F5344CB8AC3E}">
        <p14:creationId xmlns:p14="http://schemas.microsoft.com/office/powerpoint/2010/main" val="101444759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merald_Template">
  <a:themeElements>
    <a:clrScheme name="TA80_CurrDev_ThemeColorsSetA">
      <a:dk1>
        <a:srgbClr val="000000"/>
      </a:dk1>
      <a:lt1>
        <a:srgbClr val="FFFFFF"/>
      </a:lt1>
      <a:dk2>
        <a:srgbClr val="000000"/>
      </a:dk2>
      <a:lt2>
        <a:srgbClr val="FFFFFF"/>
      </a:lt2>
      <a:accent1>
        <a:srgbClr val="D33941"/>
      </a:accent1>
      <a:accent2>
        <a:srgbClr val="E5BA03"/>
      </a:accent2>
      <a:accent3>
        <a:srgbClr val="645893"/>
      </a:accent3>
      <a:accent4>
        <a:srgbClr val="D8691E"/>
      </a:accent4>
      <a:accent5>
        <a:srgbClr val="3F8E39"/>
      </a:accent5>
      <a:accent6>
        <a:srgbClr val="04628C"/>
      </a:accent6>
      <a:hlink>
        <a:srgbClr val="0000CC"/>
      </a:hlink>
      <a:folHlink>
        <a:srgbClr val="333399"/>
      </a:folHlink>
    </a:clrScheme>
    <a:fontScheme name="TA80_CurrDev_Theme_fontScheme">
      <a:majorFont>
        <a:latin typeface="Arial"/>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noAutofit/>
      </a:bodyPr>
      <a:lstStyle>
        <a:defPPr>
          <a:defRPr dirty="0" smtClean="0">
            <a:solidFill>
              <a:srgbClr val="C00000"/>
            </a:solidFill>
            <a:latin typeface="Arial" pitchFamily="32" charset="0"/>
            <a:cs typeface="Arial" pitchFamily="3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A80_CurrDev_ThemeColorsSetA">
    <a:dk1>
      <a:srgbClr val="000000"/>
    </a:dk1>
    <a:lt1>
      <a:srgbClr val="FFFFFF"/>
    </a:lt1>
    <a:dk2>
      <a:srgbClr val="000000"/>
    </a:dk2>
    <a:lt2>
      <a:srgbClr val="FFFFFF"/>
    </a:lt2>
    <a:accent1>
      <a:srgbClr val="D33941"/>
    </a:accent1>
    <a:accent2>
      <a:srgbClr val="E5BA03"/>
    </a:accent2>
    <a:accent3>
      <a:srgbClr val="645893"/>
    </a:accent3>
    <a:accent4>
      <a:srgbClr val="D8691E"/>
    </a:accent4>
    <a:accent5>
      <a:srgbClr val="3F8E39"/>
    </a:accent5>
    <a:accent6>
      <a:srgbClr val="04628C"/>
    </a:accent6>
    <a:hlink>
      <a:srgbClr val="0000CC"/>
    </a:hlink>
    <a:folHlink>
      <a:srgbClr val="3333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B57B5F54F4DA48B31C4943C8567926" ma:contentTypeVersion="3" ma:contentTypeDescription="Create a new document." ma:contentTypeScope="" ma:versionID="5eaa3ee1509582f4e02561b7145d904d">
  <xsd:schema xmlns:xsd="http://www.w3.org/2001/XMLSchema" xmlns:xs="http://www.w3.org/2001/XMLSchema" xmlns:p="http://schemas.microsoft.com/office/2006/metadata/properties" xmlns:ns2="e38a8859-07ab-46c5-a44f-5c9b86e92d7c" targetNamespace="http://schemas.microsoft.com/office/2006/metadata/properties" ma:root="true" ma:fieldsID="4d2d3dc816ad86660348993a9b5cdcc4" ns2:_="">
    <xsd:import namespace="e38a8859-07ab-46c5-a44f-5c9b86e92d7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a8859-07ab-46c5-a44f-5c9b86e92d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D798B7-D4E5-4C97-BFE3-45F5A2D9BF1F}"/>
</file>

<file path=customXml/itemProps2.xml><?xml version="1.0" encoding="utf-8"?>
<ds:datastoreItem xmlns:ds="http://schemas.openxmlformats.org/officeDocument/2006/customXml" ds:itemID="{E5AD6F0B-F94A-42DC-9365-076BD5BA11DF}">
  <ds:schemaRefs>
    <ds:schemaRef ds:uri="http://schemas.microsoft.com/sharepoint/v3/contenttype/forms"/>
  </ds:schemaRefs>
</ds:datastoreItem>
</file>

<file path=customXml/itemProps3.xml><?xml version="1.0" encoding="utf-8"?>
<ds:datastoreItem xmlns:ds="http://schemas.openxmlformats.org/officeDocument/2006/customXml" ds:itemID="{AC9CB789-DBAB-46B4-8B2F-0DC08CE7704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3842</TotalTime>
  <Words>5351</Words>
  <Application>Microsoft Office PowerPoint</Application>
  <PresentationFormat>On-screen Show (4:3)</PresentationFormat>
  <Paragraphs>606</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 New</vt:lpstr>
      <vt:lpstr>Times New Roman</vt:lpstr>
      <vt:lpstr>Wingdings</vt:lpstr>
      <vt:lpstr>Wingdings 2</vt:lpstr>
      <vt:lpstr>Wingdings 3</vt:lpstr>
      <vt:lpstr>Emerald_Template</vt:lpstr>
      <vt:lpstr>The User Interface Architecture</vt:lpstr>
      <vt:lpstr>PowerPoint Presentation</vt:lpstr>
      <vt:lpstr>PowerPoint Presentation</vt:lpstr>
      <vt:lpstr>Guidewire application UI framework</vt:lpstr>
      <vt:lpstr>Atomic widgets</vt:lpstr>
      <vt:lpstr>Atomic widgets: examples</vt:lpstr>
      <vt:lpstr>Container widgets</vt:lpstr>
      <vt:lpstr>Primary container widgets</vt:lpstr>
      <vt:lpstr>Container widgets: Detail View panels</vt:lpstr>
      <vt:lpstr>Container widgets: list view panels</vt:lpstr>
      <vt:lpstr>Container widgets: Input Sets</vt:lpstr>
      <vt:lpstr>Secondary container widgets</vt:lpstr>
      <vt:lpstr>Panels</vt:lpstr>
      <vt:lpstr>Container widgets: screens</vt:lpstr>
      <vt:lpstr>Container widget hierarchy</vt:lpstr>
      <vt:lpstr>Locations</vt:lpstr>
      <vt:lpstr>Container widgets and locations</vt:lpstr>
      <vt:lpstr>PCF hierarchy review</vt:lpstr>
      <vt:lpstr>PowerPoint Presentation</vt:lpstr>
      <vt:lpstr>Page Configuration File (PCF)</vt:lpstr>
      <vt:lpstr>PCF files enable reusability of containers </vt:lpstr>
      <vt:lpstr>Valid parent objects for PCF files</vt:lpstr>
      <vt:lpstr>Internal Debug Tools for PCFs</vt:lpstr>
      <vt:lpstr>Internal debug tools: Location info ALT+SHIFT+I</vt:lpstr>
      <vt:lpstr>Internal debug tools: Reload PCFs ALT+SHIFT+L</vt:lpstr>
      <vt:lpstr>Internal debug tools: Widget Inspector ALT+SHIFT+W</vt:lpstr>
      <vt:lpstr>Internal debug tools: Open PCF in Studio ALT+SHIFT+E</vt:lpstr>
      <vt:lpstr>PowerPoint Presentation</vt:lpstr>
      <vt:lpstr>Project view</vt:lpstr>
      <vt:lpstr>Optionally create a PCF Folder</vt:lpstr>
      <vt:lpstr>Create a PCF File (1)</vt:lpstr>
      <vt:lpstr>Create a PCF File (2)</vt:lpstr>
      <vt:lpstr>Open a PCF in Studio</vt:lpstr>
      <vt:lpstr>PowerPoint Presentation</vt:lpstr>
      <vt:lpstr>Page Configuration  (PCF) editor</vt:lpstr>
      <vt:lpstr>PCF editor: Canvas</vt:lpstr>
      <vt:lpstr>Included sections</vt:lpstr>
      <vt:lpstr>Show / Hide included sections</vt:lpstr>
      <vt:lpstr>PCF Editor: Toolbox</vt:lpstr>
      <vt:lpstr>PCF Editor: Structure tab</vt:lpstr>
      <vt:lpstr>PCF Editor: Properties Window</vt:lpstr>
      <vt:lpstr>Adding PCF elements</vt:lpstr>
      <vt:lpstr>Moving PCF elements</vt:lpstr>
      <vt:lpstr>Element context menu commands</vt:lpstr>
      <vt:lpstr>Change element type</vt:lpstr>
      <vt:lpstr>Error messaging</vt:lpstr>
      <vt:lpstr>Recompile PCF</vt:lpstr>
      <vt:lpstr>PowerPoint Presentation</vt:lpstr>
      <vt:lpstr>Deploy PCFs</vt:lpstr>
      <vt:lpstr>PowerPoint Presentation</vt:lpstr>
      <vt:lpstr>PowerPoint Presentation</vt:lpstr>
      <vt:lpstr>PowerPoint Presentation</vt:lpstr>
    </vt:vector>
  </TitlesOfParts>
  <Company>GW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User Interface Architecture</dc:title>
  <dc:subject>Configuration Fundamentals</dc:subject>
  <dc:creator>Seth Luersen</dc:creator>
  <cp:keywords>Emerald; Curriculum; Configuration Fundamentals</cp:keywords>
  <dc:description>Drop 3</dc:description>
  <cp:lastModifiedBy>S, Sudha (Cognizant)</cp:lastModifiedBy>
  <cp:revision>308</cp:revision>
  <dcterms:created xsi:type="dcterms:W3CDTF">2013-12-02T23:00:35Z</dcterms:created>
  <dcterms:modified xsi:type="dcterms:W3CDTF">2020-10-26T14:20:16Z</dcterms:modified>
  <cp:category>Emerald;Curriculum;Configuration Fundamentals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0x0101008CB57B5F54F4DA48B31C4943C8567926</vt:lpwstr>
  </property>
</Properties>
</file>